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59" r:id="rId1"/>
  </p:sldMasterIdLst>
  <p:notesMasterIdLst>
    <p:notesMasterId r:id="rId14"/>
  </p:notesMasterIdLst>
  <p:handoutMasterIdLst>
    <p:handoutMasterId r:id="rId15"/>
  </p:handoutMasterIdLst>
  <p:sldIdLst>
    <p:sldId id="294" r:id="rId2"/>
    <p:sldId id="297" r:id="rId3"/>
    <p:sldId id="314" r:id="rId4"/>
    <p:sldId id="315" r:id="rId5"/>
    <p:sldId id="324" r:id="rId6"/>
    <p:sldId id="317" r:id="rId7"/>
    <p:sldId id="318" r:id="rId8"/>
    <p:sldId id="319" r:id="rId9"/>
    <p:sldId id="320" r:id="rId10"/>
    <p:sldId id="321" r:id="rId11"/>
    <p:sldId id="322" r:id="rId12"/>
    <p:sldId id="323"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65284584-9E8C-A84C-8B49-60AD52728EA3}">
          <p14:sldIdLst>
            <p14:sldId id="294"/>
            <p14:sldId id="297"/>
            <p14:sldId id="314"/>
            <p14:sldId id="315"/>
            <p14:sldId id="324"/>
            <p14:sldId id="317"/>
            <p14:sldId id="318"/>
            <p14:sldId id="319"/>
            <p14:sldId id="320"/>
            <p14:sldId id="321"/>
            <p14:sldId id="322"/>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n Porter" initials="" lastIdx="2" clrIdx="0"/>
  <p:cmAuthor id="1" name="Eric Moore" initials="EM" lastIdx="1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1F25"/>
    <a:srgbClr val="282E3B"/>
    <a:srgbClr val="17223B"/>
    <a:srgbClr val="3B0C12"/>
    <a:srgbClr val="15284B"/>
    <a:srgbClr val="000201"/>
    <a:srgbClr val="FFCC33"/>
    <a:srgbClr val="EEBD4A"/>
    <a:srgbClr val="1587D2"/>
    <a:srgbClr val="A80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277F52C-BAA3-48F3-89A5-CD67E574E18C}">
  <a:tblStyle styleId="{A277F52C-BAA3-48F3-89A5-CD67E574E18C}" styleName="Table_0"/>
  <a:tblStyle styleId="{6DB49634-B165-4119-896B-BADB6994C0BD}" styleName="Table_1">
    <a:wholeTbl>
      <a:tcStyle>
        <a:tcBdr>
          <a:left>
            <a:ln cap="flat" cmpd="sng">
              <a:solidFill>
                <a:srgbClr val="000000"/>
              </a:solidFill>
              <a:prstDash val="solid"/>
              <a:round/>
              <a:headEnd type="none" w="med" len="med"/>
              <a:tailEnd type="none" w="med" len="med"/>
            </a:ln>
          </a:left>
          <a:right>
            <a:ln cap="flat" cmpd="sng">
              <a:solidFill>
                <a:srgbClr val="000000"/>
              </a:solidFill>
              <a:prstDash val="solid"/>
              <a:round/>
              <a:headEnd type="none" w="med" len="med"/>
              <a:tailEnd type="none" w="med" len="med"/>
            </a:ln>
          </a:right>
          <a:top>
            <a:ln cap="flat" cmpd="sng">
              <a:solidFill>
                <a:srgbClr val="000000"/>
              </a:solidFill>
              <a:prstDash val="solid"/>
              <a:round/>
              <a:headEnd type="none" w="med" len="med"/>
              <a:tailEnd type="none" w="med" len="med"/>
            </a:ln>
          </a:top>
          <a:bottom>
            <a:ln cap="flat" cmpd="sng">
              <a:solidFill>
                <a:srgbClr val="000000"/>
              </a:solidFill>
              <a:prstDash val="solid"/>
              <a:round/>
              <a:headEnd type="none" w="med" len="med"/>
              <a:tailEnd type="none" w="med" len="med"/>
            </a:ln>
          </a:bottom>
          <a:insideH>
            <a:ln cap="flat" cmpd="sng">
              <a:solidFill>
                <a:srgbClr val="000000"/>
              </a:solidFill>
              <a:prstDash val="solid"/>
              <a:round/>
              <a:headEnd type="none" w="med" len="med"/>
              <a:tailEnd type="none" w="med" len="med"/>
            </a:ln>
          </a:insideH>
          <a:insideV>
            <a:ln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2" autoAdjust="0"/>
    <p:restoredTop sz="86265" autoAdjust="0"/>
  </p:normalViewPr>
  <p:slideViewPr>
    <p:cSldViewPr snapToGrid="0" snapToObjects="1">
      <p:cViewPr varScale="1">
        <p:scale>
          <a:sx n="96" d="100"/>
          <a:sy n="96" d="100"/>
        </p:scale>
        <p:origin x="1416" y="1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269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3460A6-2FB1-3949-AD0C-5EA9CC78219F}" type="datetimeFigureOut">
              <a:rPr lang="en-US" smtClean="0"/>
              <a:t>7/2/18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7DB0CA-8B57-3D4F-9407-F2B287E663A4}" type="slidenum">
              <a:rPr lang="en-US" smtClean="0"/>
              <a:t>‹#›</a:t>
            </a:fld>
            <a:endParaRPr lang="en-US" dirty="0"/>
          </a:p>
        </p:txBody>
      </p:sp>
    </p:spTree>
    <p:extLst>
      <p:ext uri="{BB962C8B-B14F-4D97-AF65-F5344CB8AC3E}">
        <p14:creationId xmlns:p14="http://schemas.microsoft.com/office/powerpoint/2010/main" val="3094268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7588095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advashem.org/yv/en/education/learning_environments/testimony.asp"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iwitness.usc.edu/SFI/News/Default.aspx?nid=da76ab96-f18a-4f7d-a524-13a9d0f2d62f"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ocialstudies.org/sites/default/files/2017/Jun/c3-framework-for-social-studies-rev0617.pdf"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apa.org/education/k12/national-standards.aspx" TargetMode="External"/><Relationship Id="rId4" Type="http://schemas.openxmlformats.org/officeDocument/2006/relationships/hyperlink" Target="https://www.actfl.org/publications/all/world-readiness-standards-learning-languages/standards-summar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ocialstudies.org/sites/default/files/2017/Jun/c3-framework-for-social-studies-rev0617.pdf"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apa.org/education/k12/national-standards.aspx" TargetMode="External"/><Relationship Id="rId4" Type="http://schemas.openxmlformats.org/officeDocument/2006/relationships/hyperlink" Target="https://www.actfl.org/publications/all/world-readiness-standards-learning-languages/standards-summary"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iwitness.usc.edu/SFI/News/Default.aspx?nid=da76ab96-f18a-4f7d-a524-13a9d0f2d62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iwitness.usc.edu/SFI/Data/EducatorData/Using-Testimony-in-Classroom.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*Play in presentation mode to access all URLs.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2983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solidFill>
                  <a:schemeClr val="hlink"/>
                </a:solidFill>
              </a:rPr>
              <a:t>http://iwitness.usc.edu/SFI/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https://</a:t>
            </a:r>
            <a:r>
              <a:rPr lang="en-US" u="sng" dirty="0" err="1"/>
              <a:t>echoesandreflections.org</a:t>
            </a:r>
            <a:r>
              <a:rPr lang="en-US" u="sng" dirty="0"/>
              <a:t>/prepare/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04444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solidFill>
                  <a:srgbClr val="0070C0"/>
                </a:solidFill>
              </a:rPr>
              <a:t>http://</a:t>
            </a:r>
            <a:r>
              <a:rPr lang="en-US" u="sng" dirty="0" err="1">
                <a:solidFill>
                  <a:srgbClr val="0070C0"/>
                </a:solidFill>
              </a:rPr>
              <a:t>iwitness.usc.edu</a:t>
            </a:r>
            <a:r>
              <a:rPr lang="en-US" u="sng" dirty="0">
                <a:solidFill>
                  <a:srgbClr val="0070C0"/>
                </a:solidFill>
              </a:rPr>
              <a:t>/SFI/Data/</a:t>
            </a:r>
            <a:r>
              <a:rPr lang="en-US" u="sng" dirty="0" err="1">
                <a:solidFill>
                  <a:srgbClr val="0070C0"/>
                </a:solidFill>
              </a:rPr>
              <a:t>EducatorData</a:t>
            </a:r>
            <a:r>
              <a:rPr lang="en-US" u="sng" dirty="0">
                <a:solidFill>
                  <a:srgbClr val="0070C0"/>
                </a:solidFill>
              </a:rPr>
              <a:t>/Using-Testimony-in-</a:t>
            </a:r>
            <a:r>
              <a:rPr lang="en-US" u="sng" dirty="0" err="1">
                <a:solidFill>
                  <a:srgbClr val="0070C0"/>
                </a:solidFill>
              </a:rPr>
              <a:t>Classroom.pdf</a:t>
            </a:r>
            <a:r>
              <a:rPr lang="en-US" u="sng" dirty="0">
                <a:solidFill>
                  <a:srgbClr val="0070C0"/>
                </a:solidFill>
              </a:rPr>
              <a:t>  </a:t>
            </a:r>
          </a:p>
          <a:p>
            <a:r>
              <a:rPr lang="en-US" u="sng" dirty="0">
                <a:solidFill>
                  <a:srgbClr val="0070C0"/>
                </a:solidFill>
              </a:rPr>
              <a:t>https://</a:t>
            </a:r>
            <a:r>
              <a:rPr lang="en-US" u="sng" dirty="0" err="1">
                <a:solidFill>
                  <a:srgbClr val="0070C0"/>
                </a:solidFill>
              </a:rPr>
              <a:t>sfi.usc.edu</a:t>
            </a:r>
            <a:r>
              <a:rPr lang="en-US" u="sng" dirty="0">
                <a:solidFill>
                  <a:srgbClr val="0070C0"/>
                </a:solidFill>
              </a:rPr>
              <a:t>/education/professional-dev</a:t>
            </a:r>
          </a:p>
          <a:p>
            <a:r>
              <a:rPr lang="en-US" u="sng" dirty="0">
                <a:solidFill>
                  <a:srgbClr val="0070C0"/>
                </a:solidFill>
              </a:rPr>
              <a:t>http://</a:t>
            </a:r>
            <a:r>
              <a:rPr lang="en-US" u="sng" dirty="0" err="1">
                <a:solidFill>
                  <a:srgbClr val="0070C0"/>
                </a:solidFill>
              </a:rPr>
              <a:t>iwitness.usc.edu</a:t>
            </a:r>
            <a:r>
              <a:rPr lang="en-US" u="sng" dirty="0">
                <a:solidFill>
                  <a:srgbClr val="0070C0"/>
                </a:solidFill>
              </a:rPr>
              <a:t>/SFI/</a:t>
            </a:r>
            <a:r>
              <a:rPr lang="en-US" u="sng" dirty="0" err="1">
                <a:solidFill>
                  <a:srgbClr val="0070C0"/>
                </a:solidFill>
              </a:rPr>
              <a:t>About.aspx</a:t>
            </a:r>
            <a:r>
              <a:rPr lang="en-US" u="sng" dirty="0">
                <a:solidFill>
                  <a:srgbClr val="0070C0"/>
                </a:solidFill>
              </a:rPr>
              <a:t> </a:t>
            </a:r>
          </a:p>
          <a:p>
            <a:r>
              <a:rPr lang="en-US" u="sng" dirty="0">
                <a:solidFill>
                  <a:srgbClr val="0070C0"/>
                </a:solidFill>
              </a:rPr>
              <a:t>https://</a:t>
            </a:r>
            <a:r>
              <a:rPr lang="en-US" u="sng" dirty="0" err="1">
                <a:solidFill>
                  <a:srgbClr val="0070C0"/>
                </a:solidFill>
              </a:rPr>
              <a:t>echoesandreflections.org</a:t>
            </a:r>
            <a:r>
              <a:rPr lang="en-US" u="sng" dirty="0">
                <a:solidFill>
                  <a:srgbClr val="0070C0"/>
                </a:solidFill>
              </a:rPr>
              <a:t>/</a:t>
            </a:r>
            <a:r>
              <a:rPr lang="en-US" u="sng" dirty="0" err="1">
                <a:solidFill>
                  <a:srgbClr val="0070C0"/>
                </a:solidFill>
              </a:rPr>
              <a:t>video_toolbox</a:t>
            </a:r>
            <a:r>
              <a:rPr lang="en-US" u="sng" dirty="0">
                <a:solidFill>
                  <a:srgbClr val="0070C0"/>
                </a:solidFill>
              </a:rPr>
              <a:t>/ </a:t>
            </a:r>
          </a:p>
          <a:p>
            <a:endParaRPr lang="en-US" dirty="0">
              <a:solidFill>
                <a:srgbClr val="0070C0"/>
              </a:solidFill>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1498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spcAft>
                <a:spcPts val="0"/>
              </a:spcAft>
              <a:buNone/>
            </a:pPr>
            <a:r>
              <a:rPr lang="en-US" u="sng" dirty="0">
                <a:solidFill>
                  <a:schemeClr val="hlink"/>
                </a:solidFill>
                <a:hlinkClick r:id="rId3"/>
              </a:rPr>
              <a:t>http://www.yadvashem.org/yv/en/education/learning_environments/testimony.asp</a:t>
            </a:r>
            <a:r>
              <a:rPr lang="en-US" dirty="0"/>
              <a:t> </a:t>
            </a:r>
          </a:p>
          <a:p>
            <a:pPr marL="0" lvl="0" indent="0">
              <a:spcBef>
                <a:spcPts val="0"/>
              </a:spcBef>
              <a:spcAft>
                <a:spcPts val="0"/>
              </a:spcAft>
              <a:buNone/>
            </a:pPr>
            <a:r>
              <a:rPr lang="en-US" u="sng" dirty="0">
                <a:solidFill>
                  <a:schemeClr val="hlink"/>
                </a:solidFill>
                <a:hlinkClick r:id="rId4"/>
              </a:rPr>
              <a:t>https://iwitness.usc.edu/SFI/News/Default.aspx?nid=da76ab96-f18a-4f7d-a524-13a9d0f2d62f</a:t>
            </a:r>
            <a:r>
              <a:rPr lang="en-US" dirty="0"/>
              <a:t>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3721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spcAft>
                <a:spcPts val="0"/>
              </a:spcAft>
              <a:buNone/>
            </a:pPr>
            <a:r>
              <a:rPr lang="en-US" u="sng" dirty="0">
                <a:solidFill>
                  <a:schemeClr val="hlink"/>
                </a:solidFill>
                <a:hlinkClick r:id="rId3"/>
              </a:rPr>
              <a:t>https://www.socialstudies.org/sites/default/files/2017/Jun/c3-framework-for-social-studies-rev0617.pdf</a:t>
            </a:r>
            <a:r>
              <a:rPr lang="en-US" dirty="0"/>
              <a:t> </a:t>
            </a:r>
          </a:p>
          <a:p>
            <a:pPr marL="0" lvl="0" indent="0">
              <a:spcBef>
                <a:spcPts val="0"/>
              </a:spcBef>
              <a:spcAft>
                <a:spcPts val="0"/>
              </a:spcAft>
              <a:buNone/>
            </a:pPr>
            <a:r>
              <a:rPr lang="en-US" u="sng" dirty="0">
                <a:solidFill>
                  <a:schemeClr val="hlink"/>
                </a:solidFill>
                <a:hlinkClick r:id="rId4"/>
              </a:rPr>
              <a:t>https://www.actfl.org/publications/all/world-readiness-standards-learning-languages/standards-summary</a:t>
            </a:r>
            <a:r>
              <a:rPr lang="en-US" dirty="0"/>
              <a:t> </a:t>
            </a:r>
          </a:p>
          <a:p>
            <a:pPr marL="0" lvl="0" indent="0">
              <a:spcBef>
                <a:spcPts val="0"/>
              </a:spcBef>
              <a:spcAft>
                <a:spcPts val="0"/>
              </a:spcAft>
              <a:buNone/>
            </a:pPr>
            <a:r>
              <a:rPr lang="en-US" u="sng" dirty="0">
                <a:solidFill>
                  <a:schemeClr val="hlink"/>
                </a:solidFill>
                <a:hlinkClick r:id="rId5"/>
              </a:rPr>
              <a:t>http://www.apa.org/education/k12/national-standards.aspx</a:t>
            </a:r>
            <a:r>
              <a:rPr lang="en-US" dirty="0"/>
              <a:t>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9487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spcAft>
                <a:spcPts val="0"/>
              </a:spcAft>
              <a:buNone/>
            </a:pPr>
            <a:r>
              <a:rPr lang="en-US" u="sng" dirty="0">
                <a:solidFill>
                  <a:srgbClr val="0070C0"/>
                </a:solidFill>
                <a:hlinkClick r:id="rId3"/>
              </a:rPr>
              <a:t>https://www.socialstudies.org/sites/default/files/2017/Jun/c3-framework-for-social-studies-rev0617.pdf</a:t>
            </a:r>
            <a:r>
              <a:rPr lang="en-US" dirty="0">
                <a:solidFill>
                  <a:srgbClr val="0070C0"/>
                </a:solidFill>
              </a:rPr>
              <a:t> </a:t>
            </a:r>
          </a:p>
          <a:p>
            <a:pPr marL="0" lvl="0" indent="0">
              <a:spcBef>
                <a:spcPts val="0"/>
              </a:spcBef>
              <a:spcAft>
                <a:spcPts val="0"/>
              </a:spcAft>
              <a:buNone/>
            </a:pPr>
            <a:r>
              <a:rPr lang="en-US" u="sng" dirty="0">
                <a:solidFill>
                  <a:srgbClr val="0070C0"/>
                </a:solidFill>
                <a:hlinkClick r:id="rId4"/>
              </a:rPr>
              <a:t>https://www.actfl.org/publications/all/world-readiness-standards-learning-languages/standards-summary</a:t>
            </a:r>
            <a:r>
              <a:rPr lang="en-US" dirty="0">
                <a:solidFill>
                  <a:srgbClr val="0070C0"/>
                </a:solidFill>
              </a:rPr>
              <a:t> </a:t>
            </a:r>
          </a:p>
          <a:p>
            <a:pPr marL="0" lvl="0" indent="0">
              <a:spcBef>
                <a:spcPts val="0"/>
              </a:spcBef>
              <a:spcAft>
                <a:spcPts val="0"/>
              </a:spcAft>
              <a:buNone/>
            </a:pPr>
            <a:r>
              <a:rPr lang="en-US" u="sng" dirty="0">
                <a:solidFill>
                  <a:srgbClr val="0070C0"/>
                </a:solidFill>
                <a:hlinkClick r:id="rId5"/>
              </a:rPr>
              <a:t>http://www.apa.org/education/k12/national-standards.aspx</a:t>
            </a:r>
            <a:r>
              <a:rPr lang="en-US" dirty="0">
                <a:solidFill>
                  <a:srgbClr val="0070C0"/>
                </a:solidFill>
              </a:rPr>
              <a:t> </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8963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441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82971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spcAft>
                <a:spcPts val="0"/>
              </a:spcAft>
              <a:buNone/>
            </a:pPr>
            <a:r>
              <a:rPr lang="en-US" u="sng" dirty="0">
                <a:solidFill>
                  <a:schemeClr val="tx1"/>
                </a:solidFill>
                <a:hlinkClick r:id="rId3"/>
              </a:rPr>
              <a:t>https://iwitness.usc.edu/SFI/News/Default.aspx?nid=da76ab96-f18a-4f7d-a524-13a9d0f2d62f</a:t>
            </a:r>
            <a:r>
              <a:rPr lang="en-US" dirty="0">
                <a:solidFill>
                  <a:schemeClr val="tx1"/>
                </a:solidFill>
              </a:rPr>
              <a:t> </a:t>
            </a:r>
          </a:p>
          <a:p>
            <a:pPr marL="0" lvl="0" indent="0">
              <a:spcBef>
                <a:spcPts val="0"/>
              </a:spcBef>
              <a:spcAft>
                <a:spcPts val="0"/>
              </a:spcAft>
              <a:buNone/>
            </a:pPr>
            <a:r>
              <a:rPr lang="en-US" u="sng" dirty="0">
                <a:solidFill>
                  <a:schemeClr val="tx1"/>
                </a:solidFill>
                <a:hlinkClick r:id="rId4"/>
              </a:rPr>
              <a:t>http://iwitness.usc.edu/SFI/Data/EducatorData/Using-Testimony-in-Classroom.pdf</a:t>
            </a:r>
            <a:r>
              <a:rPr lang="en-US" dirty="0">
                <a:solidFill>
                  <a:schemeClr val="tx1"/>
                </a:solidFill>
              </a:rPr>
              <a:t> </a:t>
            </a:r>
          </a:p>
          <a:p>
            <a:endParaRPr lang="en-US" dirty="0">
              <a:solidFill>
                <a:schemeClr val="tx1"/>
              </a:solidFill>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77648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7013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err="1">
                <a:solidFill>
                  <a:schemeClr val="hlink"/>
                </a:solidFill>
              </a:rPr>
              <a:t>www.teachingwithtestimony.com</a:t>
            </a:r>
            <a:r>
              <a:rPr lang="en-US" u="sng" dirty="0">
                <a:solidFill>
                  <a:schemeClr val="hlink"/>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solidFill>
                  <a:schemeClr val="hlink"/>
                </a:solidFill>
              </a:rPr>
              <a:t>http://</a:t>
            </a:r>
            <a:r>
              <a:rPr lang="en-US" u="sng" dirty="0" err="1">
                <a:solidFill>
                  <a:schemeClr val="hlink"/>
                </a:solidFill>
              </a:rPr>
              <a:t>iwitness.usc.edu</a:t>
            </a:r>
            <a:r>
              <a:rPr lang="en-US" u="sng" dirty="0">
                <a:solidFill>
                  <a:schemeClr val="hlink"/>
                </a:solidFill>
              </a:rPr>
              <a:t>/SFI/ </a:t>
            </a:r>
            <a:endParaRPr lang="en-US" dirty="0"/>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542348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21"/>
        <p:cNvGrpSpPr/>
        <p:nvPr/>
      </p:nvGrpSpPr>
      <p:grpSpPr>
        <a:xfrm>
          <a:off x="0" y="0"/>
          <a:ext cx="0" cy="0"/>
          <a:chOff x="0" y="0"/>
          <a:chExt cx="0" cy="0"/>
        </a:xfrm>
      </p:grpSpPr>
      <p:pic>
        <p:nvPicPr>
          <p:cNvPr id="4" name="Picture 3">
            <a:extLst>
              <a:ext uri="{FF2B5EF4-FFF2-40B4-BE49-F238E27FC236}">
                <a16:creationId xmlns:a16="http://schemas.microsoft.com/office/drawing/2014/main" id="{A44CEF43-FC39-C048-A7F5-94117800215E}"/>
              </a:ext>
            </a:extLst>
          </p:cNvPr>
          <p:cNvPicPr>
            <a:picLocks noChangeAspect="1"/>
          </p:cNvPicPr>
          <p:nvPr userDrawn="1"/>
        </p:nvPicPr>
        <p:blipFill>
          <a:blip r:embed="rId2"/>
          <a:stretch>
            <a:fillRect/>
          </a:stretch>
        </p:blipFill>
        <p:spPr>
          <a:xfrm>
            <a:off x="0" y="0"/>
            <a:ext cx="9144000" cy="886375"/>
          </a:xfrm>
          <a:prstGeom prst="rect">
            <a:avLst/>
          </a:prstGeom>
        </p:spPr>
      </p:pic>
      <p:sp>
        <p:nvSpPr>
          <p:cNvPr id="5" name="Text Placeholder 4"/>
          <p:cNvSpPr>
            <a:spLocks noGrp="1"/>
          </p:cNvSpPr>
          <p:nvPr>
            <p:ph type="body" sz="quarter" idx="13" hasCustomPrompt="1"/>
          </p:nvPr>
        </p:nvSpPr>
        <p:spPr>
          <a:xfrm>
            <a:off x="628650" y="1437716"/>
            <a:ext cx="4984749" cy="4369819"/>
          </a:xfrm>
        </p:spPr>
        <p:txBody>
          <a:bodyPr lIns="0" rIns="91440"/>
          <a:lstStyle>
            <a:lvl1pPr marL="228600" indent="-50800">
              <a:buFont typeface="Wingdings" charset="2"/>
              <a:buChar char="§"/>
              <a:defRPr sz="1600" b="0" i="0" baseline="0">
                <a:solidFill>
                  <a:schemeClr val="tx1">
                    <a:lumMod val="75000"/>
                    <a:lumOff val="25000"/>
                  </a:schemeClr>
                </a:solidFill>
                <a:latin typeface="Montserrat" pitchFamily="2" charset="77"/>
              </a:defRPr>
            </a:lvl1pPr>
            <a:lvl2pPr marL="685800" indent="-76200">
              <a:buFont typeface="Wingdings" charset="2"/>
              <a:buChar char="§"/>
              <a:defRPr sz="1600" b="0" i="0">
                <a:solidFill>
                  <a:schemeClr val="tx1">
                    <a:lumMod val="75000"/>
                    <a:lumOff val="25000"/>
                  </a:schemeClr>
                </a:solidFill>
                <a:latin typeface="Montserrat" pitchFamily="2" charset="77"/>
              </a:defRPr>
            </a:lvl2pPr>
            <a:lvl3pPr marL="1143000" indent="-101600">
              <a:buFont typeface="Wingdings" charset="2"/>
              <a:buChar char="§"/>
              <a:defRPr sz="1600" b="0" i="0">
                <a:solidFill>
                  <a:schemeClr val="tx1">
                    <a:lumMod val="75000"/>
                    <a:lumOff val="25000"/>
                  </a:schemeClr>
                </a:solidFill>
                <a:latin typeface="Montserrat" pitchFamily="2" charset="77"/>
              </a:defRPr>
            </a:lvl3pPr>
            <a:lvl4pPr marL="1600200" indent="-114300">
              <a:buFont typeface="Wingdings" charset="2"/>
              <a:buChar char="§"/>
              <a:defRPr sz="1600" b="0" i="0">
                <a:solidFill>
                  <a:schemeClr val="tx1">
                    <a:lumMod val="75000"/>
                    <a:lumOff val="25000"/>
                  </a:schemeClr>
                </a:solidFill>
                <a:latin typeface="Montserrat" pitchFamily="2" charset="77"/>
              </a:defRPr>
            </a:lvl4pPr>
            <a:lvl5pPr marL="2057400" indent="-114300">
              <a:buFont typeface="Wingdings" charset="2"/>
              <a:buChar char="§"/>
              <a:defRPr sz="1600" b="0" i="0">
                <a:solidFill>
                  <a:schemeClr val="tx1">
                    <a:lumMod val="75000"/>
                    <a:lumOff val="25000"/>
                  </a:schemeClr>
                </a:solidFill>
                <a:latin typeface="Montserrat" pitchFamily="2" charset="77"/>
              </a:defRPr>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9" name="Picture Placeholder 8"/>
          <p:cNvSpPr>
            <a:spLocks noGrp="1"/>
          </p:cNvSpPr>
          <p:nvPr>
            <p:ph type="pic" sz="quarter" idx="14"/>
          </p:nvPr>
        </p:nvSpPr>
        <p:spPr>
          <a:xfrm>
            <a:off x="5732463" y="1437716"/>
            <a:ext cx="3055937" cy="4369819"/>
          </a:xfrm>
        </p:spPr>
        <p:txBody>
          <a:bodyPr/>
          <a:lstStyle>
            <a:lvl1pPr marL="177800" indent="0">
              <a:buFontTx/>
              <a:buNone/>
              <a:defRPr/>
            </a:lvl1pPr>
          </a:lstStyle>
          <a:p>
            <a:r>
              <a:rPr lang="en-US" dirty="0"/>
              <a:t>Drag picture to placeholder or click icon to add</a:t>
            </a:r>
          </a:p>
        </p:txBody>
      </p:sp>
      <p:cxnSp>
        <p:nvCxnSpPr>
          <p:cNvPr id="21" name="Straight Connector 20"/>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26" name="Straight Connector 25"/>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29" name="TextBox 28"/>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16" name="Picture 15">
            <a:extLst>
              <a:ext uri="{FF2B5EF4-FFF2-40B4-BE49-F238E27FC236}">
                <a16:creationId xmlns:a16="http://schemas.microsoft.com/office/drawing/2014/main" id="{570ACE0D-1EF8-1146-ADBB-54E67DB283AC}"/>
              </a:ext>
            </a:extLst>
          </p:cNvPr>
          <p:cNvPicPr>
            <a:picLocks noChangeAspect="1"/>
          </p:cNvPicPr>
          <p:nvPr userDrawn="1"/>
        </p:nvPicPr>
        <p:blipFill>
          <a:blip r:embed="rId3"/>
          <a:stretch>
            <a:fillRect/>
          </a:stretch>
        </p:blipFill>
        <p:spPr>
          <a:xfrm>
            <a:off x="566699" y="216054"/>
            <a:ext cx="1525338" cy="548683"/>
          </a:xfrm>
          <a:prstGeom prst="rect">
            <a:avLst/>
          </a:prstGeom>
        </p:spPr>
      </p:pic>
      <p:sp>
        <p:nvSpPr>
          <p:cNvPr id="14" name="Title 2">
            <a:extLst>
              <a:ext uri="{FF2B5EF4-FFF2-40B4-BE49-F238E27FC236}">
                <a16:creationId xmlns:a16="http://schemas.microsoft.com/office/drawing/2014/main" id="{FB4DEFF9-A7A6-7742-9A62-20A994E42C4F}"/>
              </a:ext>
            </a:extLst>
          </p:cNvPr>
          <p:cNvSpPr>
            <a:spLocks noGrp="1"/>
          </p:cNvSpPr>
          <p:nvPr>
            <p:ph type="title"/>
          </p:nvPr>
        </p:nvSpPr>
        <p:spPr>
          <a:xfrm>
            <a:off x="2339271" y="-212316"/>
            <a:ext cx="6449130" cy="1325562"/>
          </a:xfrm>
        </p:spPr>
        <p:txBody>
          <a:bodyPr/>
          <a:lstStyle>
            <a:lvl1pPr>
              <a:defRPr sz="2800" b="1" i="0" baseline="0">
                <a:solidFill>
                  <a:schemeClr val="tx1">
                    <a:lumMod val="75000"/>
                    <a:lumOff val="25000"/>
                  </a:schemeClr>
                </a:solidFill>
                <a:latin typeface="Montserrat SemiBold" pitchFamily="2" charset="77"/>
              </a:defRPr>
            </a:lvl1pPr>
          </a:lstStyle>
          <a:p>
            <a:r>
              <a:rPr lang="en-US" dirty="0"/>
              <a:t>Click to edit Master title style</a:t>
            </a:r>
          </a:p>
        </p:txBody>
      </p:sp>
      <p:pic>
        <p:nvPicPr>
          <p:cNvPr id="15" name="Picture 14">
            <a:extLst>
              <a:ext uri="{FF2B5EF4-FFF2-40B4-BE49-F238E27FC236}">
                <a16:creationId xmlns:a16="http://schemas.microsoft.com/office/drawing/2014/main" id="{F9584CB6-5AAB-4E46-B31F-BC37717035DC}"/>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17" name="Picture 16">
            <a:extLst>
              <a:ext uri="{FF2B5EF4-FFF2-40B4-BE49-F238E27FC236}">
                <a16:creationId xmlns:a16="http://schemas.microsoft.com/office/drawing/2014/main" id="{D75E97AD-E025-734F-89C9-003C590EA01A}"/>
              </a:ext>
            </a:extLst>
          </p:cNvPr>
          <p:cNvPicPr>
            <a:picLocks noChangeAspect="1"/>
          </p:cNvPicPr>
          <p:nvPr userDrawn="1"/>
        </p:nvPicPr>
        <p:blipFill>
          <a:blip r:embed="rId5"/>
          <a:stretch>
            <a:fillRect/>
          </a:stretch>
        </p:blipFill>
        <p:spPr>
          <a:xfrm>
            <a:off x="511283" y="6165135"/>
            <a:ext cx="1158053" cy="530774"/>
          </a:xfrm>
          <a:prstGeom prst="rect">
            <a:avLst/>
          </a:prstGeom>
        </p:spPr>
      </p:pic>
      <p:cxnSp>
        <p:nvCxnSpPr>
          <p:cNvPr id="19" name="Straight Connector 18">
            <a:extLst>
              <a:ext uri="{FF2B5EF4-FFF2-40B4-BE49-F238E27FC236}">
                <a16:creationId xmlns:a16="http://schemas.microsoft.com/office/drawing/2014/main" id="{9BE1B480-D250-834B-B6EB-68EB92B3C2E6}"/>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Shape 21"/>
        <p:cNvGrpSpPr/>
        <p:nvPr/>
      </p:nvGrpSpPr>
      <p:grpSpPr>
        <a:xfrm>
          <a:off x="0" y="0"/>
          <a:ext cx="0" cy="0"/>
          <a:chOff x="0" y="0"/>
          <a:chExt cx="0" cy="0"/>
        </a:xfrm>
      </p:grpSpPr>
      <p:pic>
        <p:nvPicPr>
          <p:cNvPr id="4" name="Picture 3">
            <a:extLst>
              <a:ext uri="{FF2B5EF4-FFF2-40B4-BE49-F238E27FC236}">
                <a16:creationId xmlns:a16="http://schemas.microsoft.com/office/drawing/2014/main" id="{A44CEF43-FC39-C048-A7F5-94117800215E}"/>
              </a:ext>
            </a:extLst>
          </p:cNvPr>
          <p:cNvPicPr>
            <a:picLocks noChangeAspect="1"/>
          </p:cNvPicPr>
          <p:nvPr userDrawn="1"/>
        </p:nvPicPr>
        <p:blipFill>
          <a:blip r:embed="rId2"/>
          <a:stretch>
            <a:fillRect/>
          </a:stretch>
        </p:blipFill>
        <p:spPr>
          <a:xfrm>
            <a:off x="0" y="0"/>
            <a:ext cx="9144000" cy="886375"/>
          </a:xfrm>
          <a:prstGeom prst="rect">
            <a:avLst/>
          </a:prstGeom>
        </p:spPr>
      </p:pic>
      <p:sp>
        <p:nvSpPr>
          <p:cNvPr id="5" name="Text Placeholder 4"/>
          <p:cNvSpPr>
            <a:spLocks noGrp="1"/>
          </p:cNvSpPr>
          <p:nvPr>
            <p:ph type="body" sz="quarter" idx="13" hasCustomPrompt="1"/>
          </p:nvPr>
        </p:nvSpPr>
        <p:spPr>
          <a:xfrm>
            <a:off x="628652" y="1437716"/>
            <a:ext cx="3793224" cy="4369819"/>
          </a:xfrm>
        </p:spPr>
        <p:txBody>
          <a:bodyPr lIns="0" rIns="91440"/>
          <a:lstStyle>
            <a:lvl1pPr marL="228600" indent="-50800">
              <a:buFont typeface="Wingdings" charset="2"/>
              <a:buChar char="§"/>
              <a:defRPr sz="1600" b="0" i="0" baseline="0">
                <a:solidFill>
                  <a:schemeClr val="tx1">
                    <a:lumMod val="75000"/>
                    <a:lumOff val="25000"/>
                  </a:schemeClr>
                </a:solidFill>
                <a:latin typeface="Montserrat" pitchFamily="2" charset="77"/>
              </a:defRPr>
            </a:lvl1pPr>
            <a:lvl2pPr marL="685800" indent="-76200">
              <a:buFont typeface="Wingdings" charset="2"/>
              <a:buChar char="§"/>
              <a:defRPr sz="1600" b="0" i="0">
                <a:solidFill>
                  <a:schemeClr val="tx1">
                    <a:lumMod val="75000"/>
                    <a:lumOff val="25000"/>
                  </a:schemeClr>
                </a:solidFill>
                <a:latin typeface="Montserrat" pitchFamily="2" charset="77"/>
              </a:defRPr>
            </a:lvl2pPr>
            <a:lvl3pPr marL="1143000" indent="-101600">
              <a:buFont typeface="Wingdings" charset="2"/>
              <a:buChar char="§"/>
              <a:defRPr sz="1600" b="0" i="0">
                <a:solidFill>
                  <a:schemeClr val="tx1">
                    <a:lumMod val="75000"/>
                    <a:lumOff val="25000"/>
                  </a:schemeClr>
                </a:solidFill>
                <a:latin typeface="Montserrat" pitchFamily="2" charset="77"/>
              </a:defRPr>
            </a:lvl3pPr>
            <a:lvl4pPr marL="1600200" indent="-114300">
              <a:buFont typeface="Wingdings" charset="2"/>
              <a:buChar char="§"/>
              <a:defRPr sz="1600" b="0" i="0">
                <a:solidFill>
                  <a:schemeClr val="tx1">
                    <a:lumMod val="75000"/>
                    <a:lumOff val="25000"/>
                  </a:schemeClr>
                </a:solidFill>
                <a:latin typeface="Montserrat" pitchFamily="2" charset="77"/>
              </a:defRPr>
            </a:lvl4pPr>
            <a:lvl5pPr marL="2057400" indent="-114300">
              <a:buFont typeface="Wingdings" charset="2"/>
              <a:buChar char="§"/>
              <a:defRPr sz="1600" b="0" i="0">
                <a:solidFill>
                  <a:schemeClr val="tx1">
                    <a:lumMod val="75000"/>
                    <a:lumOff val="25000"/>
                  </a:schemeClr>
                </a:solidFill>
                <a:latin typeface="Montserrat" pitchFamily="2" charset="77"/>
              </a:defRPr>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pic>
        <p:nvPicPr>
          <p:cNvPr id="16" name="Picture 15">
            <a:extLst>
              <a:ext uri="{FF2B5EF4-FFF2-40B4-BE49-F238E27FC236}">
                <a16:creationId xmlns:a16="http://schemas.microsoft.com/office/drawing/2014/main" id="{570ACE0D-1EF8-1146-ADBB-54E67DB283AC}"/>
              </a:ext>
            </a:extLst>
          </p:cNvPr>
          <p:cNvPicPr>
            <a:picLocks noChangeAspect="1"/>
          </p:cNvPicPr>
          <p:nvPr userDrawn="1"/>
        </p:nvPicPr>
        <p:blipFill>
          <a:blip r:embed="rId3"/>
          <a:stretch>
            <a:fillRect/>
          </a:stretch>
        </p:blipFill>
        <p:spPr>
          <a:xfrm>
            <a:off x="566699" y="216054"/>
            <a:ext cx="1525338" cy="548683"/>
          </a:xfrm>
          <a:prstGeom prst="rect">
            <a:avLst/>
          </a:prstGeom>
        </p:spPr>
      </p:pic>
      <p:sp>
        <p:nvSpPr>
          <p:cNvPr id="15" name="Text Placeholder 4">
            <a:extLst>
              <a:ext uri="{FF2B5EF4-FFF2-40B4-BE49-F238E27FC236}">
                <a16:creationId xmlns:a16="http://schemas.microsoft.com/office/drawing/2014/main" id="{7342175D-6D69-914E-8A43-2B51597B764A}"/>
              </a:ext>
            </a:extLst>
          </p:cNvPr>
          <p:cNvSpPr>
            <a:spLocks noGrp="1"/>
          </p:cNvSpPr>
          <p:nvPr>
            <p:ph type="body" sz="quarter" idx="14" hasCustomPrompt="1"/>
          </p:nvPr>
        </p:nvSpPr>
        <p:spPr>
          <a:xfrm>
            <a:off x="4654741" y="1437716"/>
            <a:ext cx="3793224" cy="4369819"/>
          </a:xfrm>
        </p:spPr>
        <p:txBody>
          <a:bodyPr lIns="0" rIns="91440"/>
          <a:lstStyle>
            <a:lvl1pPr marL="228600" indent="-50800">
              <a:buFont typeface="Wingdings" charset="2"/>
              <a:buChar char="§"/>
              <a:defRPr sz="1600" b="0" i="0" baseline="0">
                <a:solidFill>
                  <a:schemeClr val="tx1">
                    <a:lumMod val="75000"/>
                    <a:lumOff val="25000"/>
                  </a:schemeClr>
                </a:solidFill>
                <a:latin typeface="Montserrat" pitchFamily="2" charset="77"/>
              </a:defRPr>
            </a:lvl1pPr>
            <a:lvl2pPr marL="685800" indent="-76200">
              <a:buFont typeface="Wingdings" charset="2"/>
              <a:buChar char="§"/>
              <a:defRPr sz="1600" b="0" i="0">
                <a:solidFill>
                  <a:schemeClr val="tx1">
                    <a:lumMod val="75000"/>
                    <a:lumOff val="25000"/>
                  </a:schemeClr>
                </a:solidFill>
                <a:latin typeface="Montserrat" pitchFamily="2" charset="77"/>
              </a:defRPr>
            </a:lvl2pPr>
            <a:lvl3pPr marL="1143000" indent="-101600">
              <a:buFont typeface="Wingdings" charset="2"/>
              <a:buChar char="§"/>
              <a:defRPr sz="1600" b="0" i="0">
                <a:solidFill>
                  <a:schemeClr val="tx1">
                    <a:lumMod val="75000"/>
                    <a:lumOff val="25000"/>
                  </a:schemeClr>
                </a:solidFill>
                <a:latin typeface="Montserrat" pitchFamily="2" charset="77"/>
              </a:defRPr>
            </a:lvl3pPr>
            <a:lvl4pPr marL="1600200" indent="-114300">
              <a:buFont typeface="Wingdings" charset="2"/>
              <a:buChar char="§"/>
              <a:defRPr sz="1600" b="0" i="0">
                <a:solidFill>
                  <a:schemeClr val="tx1">
                    <a:lumMod val="75000"/>
                    <a:lumOff val="25000"/>
                  </a:schemeClr>
                </a:solidFill>
                <a:latin typeface="Montserrat" pitchFamily="2" charset="77"/>
              </a:defRPr>
            </a:lvl4pPr>
            <a:lvl5pPr marL="2057400" indent="-114300">
              <a:buFont typeface="Wingdings" charset="2"/>
              <a:buChar char="§"/>
              <a:defRPr sz="1600" b="0" i="0">
                <a:solidFill>
                  <a:schemeClr val="tx1">
                    <a:lumMod val="75000"/>
                    <a:lumOff val="25000"/>
                  </a:schemeClr>
                </a:solidFill>
                <a:latin typeface="Montserrat" pitchFamily="2" charset="77"/>
              </a:defRPr>
            </a:lvl5pPr>
          </a:lstStyle>
          <a:p>
            <a:pPr lvl="0"/>
            <a:r>
              <a:rPr lang="en-US" dirty="0"/>
              <a:t> 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14" name="Title 2">
            <a:extLst>
              <a:ext uri="{FF2B5EF4-FFF2-40B4-BE49-F238E27FC236}">
                <a16:creationId xmlns:a16="http://schemas.microsoft.com/office/drawing/2014/main" id="{0D064453-6755-DC4B-A4C5-829DD9C29F65}"/>
              </a:ext>
            </a:extLst>
          </p:cNvPr>
          <p:cNvSpPr>
            <a:spLocks noGrp="1"/>
          </p:cNvSpPr>
          <p:nvPr>
            <p:ph type="title"/>
          </p:nvPr>
        </p:nvSpPr>
        <p:spPr>
          <a:xfrm>
            <a:off x="2339271" y="-212316"/>
            <a:ext cx="6449130" cy="1325562"/>
          </a:xfrm>
        </p:spPr>
        <p:txBody>
          <a:bodyPr/>
          <a:lstStyle>
            <a:lvl1pPr>
              <a:defRPr sz="2800" b="1" i="0" baseline="0">
                <a:solidFill>
                  <a:schemeClr val="tx1">
                    <a:lumMod val="75000"/>
                    <a:lumOff val="25000"/>
                  </a:schemeClr>
                </a:solidFill>
                <a:latin typeface="Montserrat SemiBold" pitchFamily="2" charset="77"/>
              </a:defRPr>
            </a:lvl1pPr>
          </a:lstStyle>
          <a:p>
            <a:r>
              <a:rPr lang="en-US" dirty="0"/>
              <a:t>Click to edit Master title style</a:t>
            </a:r>
          </a:p>
        </p:txBody>
      </p:sp>
      <p:cxnSp>
        <p:nvCxnSpPr>
          <p:cNvPr id="17" name="Straight Connector 16">
            <a:extLst>
              <a:ext uri="{FF2B5EF4-FFF2-40B4-BE49-F238E27FC236}">
                <a16:creationId xmlns:a16="http://schemas.microsoft.com/office/drawing/2014/main" id="{543B6C5A-A2DA-A148-A480-EC6F10DD0B16}"/>
              </a:ext>
            </a:extLst>
          </p:cNvPr>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A04026F2-BEF1-4743-9F6C-AC72F676CD34}"/>
              </a:ext>
            </a:extLst>
          </p:cNvPr>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01B1E00D-CA95-A843-A3F0-378480BFC4EE}"/>
              </a:ext>
            </a:extLst>
          </p:cNvPr>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22" name="TextBox 21">
            <a:extLst>
              <a:ext uri="{FF2B5EF4-FFF2-40B4-BE49-F238E27FC236}">
                <a16:creationId xmlns:a16="http://schemas.microsoft.com/office/drawing/2014/main" id="{6B2E19A5-0B15-A749-A1AB-53703D854727}"/>
              </a:ext>
            </a:extLst>
          </p:cNvPr>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23" name="Picture 22">
            <a:extLst>
              <a:ext uri="{FF2B5EF4-FFF2-40B4-BE49-F238E27FC236}">
                <a16:creationId xmlns:a16="http://schemas.microsoft.com/office/drawing/2014/main" id="{3B4F3AB4-BEE0-0343-A881-983D6BA0284E}"/>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24" name="Picture 23">
            <a:extLst>
              <a:ext uri="{FF2B5EF4-FFF2-40B4-BE49-F238E27FC236}">
                <a16:creationId xmlns:a16="http://schemas.microsoft.com/office/drawing/2014/main" id="{F4750E9D-B1A6-DC44-A955-04D4E797118A}"/>
              </a:ext>
            </a:extLst>
          </p:cNvPr>
          <p:cNvPicPr>
            <a:picLocks noChangeAspect="1"/>
          </p:cNvPicPr>
          <p:nvPr userDrawn="1"/>
        </p:nvPicPr>
        <p:blipFill>
          <a:blip r:embed="rId5"/>
          <a:stretch>
            <a:fillRect/>
          </a:stretch>
        </p:blipFill>
        <p:spPr>
          <a:xfrm>
            <a:off x="511283" y="6165135"/>
            <a:ext cx="1158053" cy="530774"/>
          </a:xfrm>
          <a:prstGeom prst="rect">
            <a:avLst/>
          </a:prstGeom>
        </p:spPr>
      </p:pic>
      <p:cxnSp>
        <p:nvCxnSpPr>
          <p:cNvPr id="25" name="Straight Connector 24">
            <a:extLst>
              <a:ext uri="{FF2B5EF4-FFF2-40B4-BE49-F238E27FC236}">
                <a16:creationId xmlns:a16="http://schemas.microsoft.com/office/drawing/2014/main" id="{AB4BC61B-7113-3E46-B873-F57E86E3713D}"/>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602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Shape 21"/>
        <p:cNvGrpSpPr/>
        <p:nvPr/>
      </p:nvGrpSpPr>
      <p:grpSpPr>
        <a:xfrm>
          <a:off x="0" y="0"/>
          <a:ext cx="0" cy="0"/>
          <a:chOff x="0" y="0"/>
          <a:chExt cx="0" cy="0"/>
        </a:xfrm>
      </p:grpSpPr>
      <p:sp>
        <p:nvSpPr>
          <p:cNvPr id="11" name="Rectangle 10"/>
          <p:cNvSpPr/>
          <p:nvPr userDrawn="1"/>
        </p:nvSpPr>
        <p:spPr>
          <a:xfrm>
            <a:off x="-5894" y="0"/>
            <a:ext cx="9149894" cy="5891370"/>
          </a:xfrm>
          <a:prstGeom prst="rect">
            <a:avLst/>
          </a:prstGeom>
          <a:solidFill>
            <a:srgbClr val="282E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tx2">
                    <a:lumMod val="50000"/>
                  </a:schemeClr>
                </a:solidFill>
              </a:ln>
            </a:endParaRPr>
          </a:p>
        </p:txBody>
      </p:sp>
      <p:sp>
        <p:nvSpPr>
          <p:cNvPr id="22" name="Text Placeholder 4"/>
          <p:cNvSpPr>
            <a:spLocks noGrp="1"/>
          </p:cNvSpPr>
          <p:nvPr>
            <p:ph type="body" sz="quarter" idx="13"/>
          </p:nvPr>
        </p:nvSpPr>
        <p:spPr>
          <a:xfrm>
            <a:off x="3803652" y="2082800"/>
            <a:ext cx="4984749" cy="3724735"/>
          </a:xfrm>
        </p:spPr>
        <p:txBody>
          <a:bodyPr lIns="0" rIns="91440"/>
          <a:lstStyle>
            <a:lvl1pPr marL="463550" indent="-285750">
              <a:buClrTx/>
              <a:buFont typeface="Wingdings" charset="2"/>
              <a:buChar char="§"/>
              <a:defRPr sz="1600" baseline="0">
                <a:solidFill>
                  <a:schemeClr val="bg1"/>
                </a:solidFill>
                <a:latin typeface="century gothic" charset="0"/>
              </a:defRPr>
            </a:lvl1pPr>
            <a:lvl2pPr marL="685800" indent="-76200">
              <a:buClrTx/>
              <a:buFont typeface="Wingdings" charset="2"/>
              <a:buChar char="§"/>
              <a:defRPr sz="1600">
                <a:solidFill>
                  <a:schemeClr val="bg1"/>
                </a:solidFill>
                <a:latin typeface="century gothic" charset="0"/>
              </a:defRPr>
            </a:lvl2pPr>
            <a:lvl3pPr marL="1143000" indent="-101600">
              <a:buClrTx/>
              <a:buFont typeface="Wingdings" charset="2"/>
              <a:buChar char="§"/>
              <a:defRPr sz="1600">
                <a:solidFill>
                  <a:schemeClr val="bg1"/>
                </a:solidFill>
                <a:latin typeface="century gothic" charset="0"/>
              </a:defRPr>
            </a:lvl3pPr>
            <a:lvl4pPr marL="1600200" indent="-114300">
              <a:buClrTx/>
              <a:buFont typeface="Wingdings" charset="2"/>
              <a:buChar char="§"/>
              <a:defRPr sz="1600">
                <a:solidFill>
                  <a:schemeClr val="bg1"/>
                </a:solidFill>
                <a:latin typeface="century gothic" charset="0"/>
              </a:defRPr>
            </a:lvl4pPr>
            <a:lvl5pPr marL="2057400" indent="-114300">
              <a:buClrTx/>
              <a:buFont typeface="Wingdings" charset="2"/>
              <a:buChar char="§"/>
              <a:defRPr sz="1600">
                <a:solidFill>
                  <a:schemeClr val="bg1"/>
                </a:solidFill>
                <a:latin typeface="century gothic"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p:cNvSpPr>
            <a:spLocks noGrp="1"/>
          </p:cNvSpPr>
          <p:nvPr>
            <p:ph type="body" sz="quarter" idx="14"/>
          </p:nvPr>
        </p:nvSpPr>
        <p:spPr>
          <a:xfrm>
            <a:off x="3803652" y="1540872"/>
            <a:ext cx="4960937" cy="467302"/>
          </a:xfrm>
        </p:spPr>
        <p:txBody>
          <a:bodyPr lIns="0"/>
          <a:lstStyle>
            <a:lvl1pPr marL="177800" indent="0">
              <a:buFontTx/>
              <a:buNone/>
              <a:defRPr sz="1600" baseline="0">
                <a:solidFill>
                  <a:schemeClr val="bg1"/>
                </a:solidFill>
                <a:latin typeface="Century Gothic" charset="0"/>
              </a:defRPr>
            </a:lvl1pPr>
            <a:lvl2pPr marL="609600" indent="0">
              <a:buFontTx/>
              <a:buNone/>
              <a:defRPr sz="1600" baseline="0">
                <a:latin typeface="Century Gothic" charset="0"/>
              </a:defRPr>
            </a:lvl2pPr>
            <a:lvl3pPr marL="1041400" indent="0">
              <a:buFontTx/>
              <a:buNone/>
              <a:defRPr sz="1600" baseline="0">
                <a:latin typeface="Century Gothic" charset="0"/>
              </a:defRPr>
            </a:lvl3pPr>
            <a:lvl4pPr marL="1485900" indent="0">
              <a:buFontTx/>
              <a:buNone/>
              <a:defRPr sz="1600" baseline="0">
                <a:latin typeface="Century Gothic" charset="0"/>
              </a:defRPr>
            </a:lvl4pPr>
            <a:lvl5pPr marL="1943100" indent="0">
              <a:buFontTx/>
              <a:buNone/>
              <a:defRPr sz="1600" baseline="0">
                <a:latin typeface="Century Gothic" charset="0"/>
              </a:defRPr>
            </a:lvl5pPr>
          </a:lstStyle>
          <a:p>
            <a:pPr lvl="0"/>
            <a:r>
              <a:rPr lang="en-US"/>
              <a:t>Click to edit Master text styles</a:t>
            </a:r>
          </a:p>
        </p:txBody>
      </p:sp>
      <p:sp>
        <p:nvSpPr>
          <p:cNvPr id="5" name="Picture Placeholder 4"/>
          <p:cNvSpPr>
            <a:spLocks noGrp="1"/>
          </p:cNvSpPr>
          <p:nvPr>
            <p:ph type="pic" sz="quarter" idx="15"/>
          </p:nvPr>
        </p:nvSpPr>
        <p:spPr>
          <a:xfrm>
            <a:off x="573088" y="2082800"/>
            <a:ext cx="2974445" cy="2887132"/>
          </a:xfrm>
        </p:spPr>
        <p:txBody>
          <a:bodyPr/>
          <a:lstStyle>
            <a:lvl1pPr marL="177800" indent="0">
              <a:buFontTx/>
              <a:buNone/>
              <a:defRPr baseline="0">
                <a:solidFill>
                  <a:schemeClr val="bg1"/>
                </a:solidFill>
                <a:latin typeface="Century Gothic Bold" charset="0"/>
              </a:defRPr>
            </a:lvl1pPr>
          </a:lstStyle>
          <a:p>
            <a:r>
              <a:rPr lang="en-US" dirty="0"/>
              <a:t>Drag picture to placeholder or click icon to add</a:t>
            </a:r>
          </a:p>
        </p:txBody>
      </p:sp>
      <p:pic>
        <p:nvPicPr>
          <p:cNvPr id="23" name="Picture 22">
            <a:extLst>
              <a:ext uri="{FF2B5EF4-FFF2-40B4-BE49-F238E27FC236}">
                <a16:creationId xmlns:a16="http://schemas.microsoft.com/office/drawing/2014/main" id="{3A9BA601-9694-CD41-86A8-787D608F9EE6}"/>
              </a:ext>
            </a:extLst>
          </p:cNvPr>
          <p:cNvPicPr>
            <a:picLocks noChangeAspect="1"/>
          </p:cNvPicPr>
          <p:nvPr userDrawn="1"/>
        </p:nvPicPr>
        <p:blipFill>
          <a:blip r:embed="rId2"/>
          <a:stretch>
            <a:fillRect/>
          </a:stretch>
        </p:blipFill>
        <p:spPr>
          <a:xfrm>
            <a:off x="-8879" y="0"/>
            <a:ext cx="9152573" cy="887206"/>
          </a:xfrm>
          <a:prstGeom prst="rect">
            <a:avLst/>
          </a:prstGeom>
        </p:spPr>
      </p:pic>
      <p:pic>
        <p:nvPicPr>
          <p:cNvPr id="26" name="Picture 25">
            <a:extLst>
              <a:ext uri="{FF2B5EF4-FFF2-40B4-BE49-F238E27FC236}">
                <a16:creationId xmlns:a16="http://schemas.microsoft.com/office/drawing/2014/main" id="{2B7E42DC-7D96-3943-B1A7-379E19CA6C35}"/>
              </a:ext>
            </a:extLst>
          </p:cNvPr>
          <p:cNvPicPr>
            <a:picLocks noChangeAspect="1"/>
          </p:cNvPicPr>
          <p:nvPr userDrawn="1"/>
        </p:nvPicPr>
        <p:blipFill>
          <a:blip r:embed="rId3"/>
          <a:stretch>
            <a:fillRect/>
          </a:stretch>
        </p:blipFill>
        <p:spPr>
          <a:xfrm>
            <a:off x="566699" y="216054"/>
            <a:ext cx="1525338" cy="548683"/>
          </a:xfrm>
          <a:prstGeom prst="rect">
            <a:avLst/>
          </a:prstGeom>
        </p:spPr>
      </p:pic>
      <p:sp>
        <p:nvSpPr>
          <p:cNvPr id="14" name="Title 2">
            <a:extLst>
              <a:ext uri="{FF2B5EF4-FFF2-40B4-BE49-F238E27FC236}">
                <a16:creationId xmlns:a16="http://schemas.microsoft.com/office/drawing/2014/main" id="{CCB1523B-2DD9-8F4D-AD07-8F937B1F48BA}"/>
              </a:ext>
            </a:extLst>
          </p:cNvPr>
          <p:cNvSpPr>
            <a:spLocks noGrp="1"/>
          </p:cNvSpPr>
          <p:nvPr>
            <p:ph type="title"/>
          </p:nvPr>
        </p:nvSpPr>
        <p:spPr>
          <a:xfrm>
            <a:off x="2339271" y="-212316"/>
            <a:ext cx="6449130" cy="1325562"/>
          </a:xfrm>
        </p:spPr>
        <p:txBody>
          <a:bodyPr/>
          <a:lstStyle>
            <a:lvl1pPr>
              <a:defRPr sz="2800" b="1" i="0" baseline="0">
                <a:solidFill>
                  <a:schemeClr val="tx1">
                    <a:lumMod val="75000"/>
                    <a:lumOff val="25000"/>
                  </a:schemeClr>
                </a:solidFill>
                <a:latin typeface="Montserrat SemiBold" pitchFamily="2" charset="77"/>
              </a:defRPr>
            </a:lvl1pPr>
          </a:lstStyle>
          <a:p>
            <a:r>
              <a:rPr lang="en-US" dirty="0"/>
              <a:t>Click to edit Master title style</a:t>
            </a:r>
          </a:p>
        </p:txBody>
      </p:sp>
      <p:cxnSp>
        <p:nvCxnSpPr>
          <p:cNvPr id="15" name="Straight Connector 14">
            <a:extLst>
              <a:ext uri="{FF2B5EF4-FFF2-40B4-BE49-F238E27FC236}">
                <a16:creationId xmlns:a16="http://schemas.microsoft.com/office/drawing/2014/main" id="{833F992F-6205-C04B-8FDC-0690FBEB345C}"/>
              </a:ext>
            </a:extLst>
          </p:cNvPr>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14606B00-AFA2-F245-8AEA-0C49A17286BE}"/>
              </a:ext>
            </a:extLst>
          </p:cNvPr>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8D03A1C5-A4F0-1D4B-AC59-F28FA5A533CD}"/>
              </a:ext>
            </a:extLst>
          </p:cNvPr>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18" name="TextBox 17">
            <a:extLst>
              <a:ext uri="{FF2B5EF4-FFF2-40B4-BE49-F238E27FC236}">
                <a16:creationId xmlns:a16="http://schemas.microsoft.com/office/drawing/2014/main" id="{F97DFA34-BC7A-074D-85B3-3A66852AB2E1}"/>
              </a:ext>
            </a:extLst>
          </p:cNvPr>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19" name="Picture 18">
            <a:extLst>
              <a:ext uri="{FF2B5EF4-FFF2-40B4-BE49-F238E27FC236}">
                <a16:creationId xmlns:a16="http://schemas.microsoft.com/office/drawing/2014/main" id="{74058F70-3DD2-B54A-9F64-71403778E0A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20" name="Picture 19">
            <a:extLst>
              <a:ext uri="{FF2B5EF4-FFF2-40B4-BE49-F238E27FC236}">
                <a16:creationId xmlns:a16="http://schemas.microsoft.com/office/drawing/2014/main" id="{F18E4DF6-1FB6-2A41-8288-1C046D8D9865}"/>
              </a:ext>
            </a:extLst>
          </p:cNvPr>
          <p:cNvPicPr>
            <a:picLocks noChangeAspect="1"/>
          </p:cNvPicPr>
          <p:nvPr userDrawn="1"/>
        </p:nvPicPr>
        <p:blipFill>
          <a:blip r:embed="rId5"/>
          <a:stretch>
            <a:fillRect/>
          </a:stretch>
        </p:blipFill>
        <p:spPr>
          <a:xfrm>
            <a:off x="511283" y="6165135"/>
            <a:ext cx="1158053" cy="530774"/>
          </a:xfrm>
          <a:prstGeom prst="rect">
            <a:avLst/>
          </a:prstGeom>
        </p:spPr>
      </p:pic>
      <p:cxnSp>
        <p:nvCxnSpPr>
          <p:cNvPr id="21" name="Straight Connector 20">
            <a:extLst>
              <a:ext uri="{FF2B5EF4-FFF2-40B4-BE49-F238E27FC236}">
                <a16:creationId xmlns:a16="http://schemas.microsoft.com/office/drawing/2014/main" id="{60F7BD78-966B-F84E-BEC9-201DE7DB6518}"/>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56AEC5E-D3D3-1F4C-886E-DF904ECC0B6A}"/>
              </a:ext>
            </a:extLst>
          </p:cNvPr>
          <p:cNvPicPr>
            <a:picLocks noChangeAspect="1"/>
          </p:cNvPicPr>
          <p:nvPr userDrawn="1"/>
        </p:nvPicPr>
        <p:blipFill>
          <a:blip r:embed="rId2"/>
          <a:stretch>
            <a:fillRect/>
          </a:stretch>
        </p:blipFill>
        <p:spPr>
          <a:xfrm>
            <a:off x="0" y="0"/>
            <a:ext cx="9144000" cy="886375"/>
          </a:xfrm>
          <a:prstGeom prst="rect">
            <a:avLst/>
          </a:prstGeom>
        </p:spPr>
      </p:pic>
      <p:sp>
        <p:nvSpPr>
          <p:cNvPr id="12" name="Title 2">
            <a:extLst>
              <a:ext uri="{FF2B5EF4-FFF2-40B4-BE49-F238E27FC236}">
                <a16:creationId xmlns:a16="http://schemas.microsoft.com/office/drawing/2014/main" id="{6D796D18-EC12-E745-8277-94867866437F}"/>
              </a:ext>
            </a:extLst>
          </p:cNvPr>
          <p:cNvSpPr>
            <a:spLocks noGrp="1"/>
          </p:cNvSpPr>
          <p:nvPr>
            <p:ph type="title"/>
          </p:nvPr>
        </p:nvSpPr>
        <p:spPr>
          <a:xfrm>
            <a:off x="2339271" y="-212316"/>
            <a:ext cx="6449130" cy="1325562"/>
          </a:xfrm>
        </p:spPr>
        <p:txBody>
          <a:bodyPr/>
          <a:lstStyle>
            <a:lvl1pPr>
              <a:defRPr sz="2800" b="1" i="0" baseline="0">
                <a:solidFill>
                  <a:schemeClr val="tx1">
                    <a:lumMod val="75000"/>
                    <a:lumOff val="25000"/>
                  </a:schemeClr>
                </a:solidFill>
                <a:latin typeface="Montserrat SemiBold" pitchFamily="2" charset="77"/>
              </a:defRPr>
            </a:lvl1pPr>
          </a:lstStyle>
          <a:p>
            <a:r>
              <a:rPr lang="en-US" dirty="0"/>
              <a:t>Click to edit Master title style</a:t>
            </a:r>
          </a:p>
        </p:txBody>
      </p:sp>
      <p:pic>
        <p:nvPicPr>
          <p:cNvPr id="13" name="Picture 12">
            <a:extLst>
              <a:ext uri="{FF2B5EF4-FFF2-40B4-BE49-F238E27FC236}">
                <a16:creationId xmlns:a16="http://schemas.microsoft.com/office/drawing/2014/main" id="{6D79280D-E8DF-774B-B275-73F4E8C24432}"/>
              </a:ext>
            </a:extLst>
          </p:cNvPr>
          <p:cNvPicPr>
            <a:picLocks noChangeAspect="1"/>
          </p:cNvPicPr>
          <p:nvPr userDrawn="1"/>
        </p:nvPicPr>
        <p:blipFill>
          <a:blip r:embed="rId3"/>
          <a:stretch>
            <a:fillRect/>
          </a:stretch>
        </p:blipFill>
        <p:spPr>
          <a:xfrm>
            <a:off x="566699" y="216054"/>
            <a:ext cx="1525338" cy="548683"/>
          </a:xfrm>
          <a:prstGeom prst="rect">
            <a:avLst/>
          </a:prstGeom>
        </p:spPr>
      </p:pic>
      <p:cxnSp>
        <p:nvCxnSpPr>
          <p:cNvPr id="16" name="Straight Connector 15">
            <a:extLst>
              <a:ext uri="{FF2B5EF4-FFF2-40B4-BE49-F238E27FC236}">
                <a16:creationId xmlns:a16="http://schemas.microsoft.com/office/drawing/2014/main" id="{5C1EADD8-3866-124B-B4C5-5BEDD30645A2}"/>
              </a:ext>
            </a:extLst>
          </p:cNvPr>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3CDED57F-BFEA-5E41-835F-A6BA63DDE5B7}"/>
              </a:ext>
            </a:extLst>
          </p:cNvPr>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190A2756-02AE-D546-9F15-A537DBB954B3}"/>
              </a:ext>
            </a:extLst>
          </p:cNvPr>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19" name="TextBox 18">
            <a:extLst>
              <a:ext uri="{FF2B5EF4-FFF2-40B4-BE49-F238E27FC236}">
                <a16:creationId xmlns:a16="http://schemas.microsoft.com/office/drawing/2014/main" id="{F38C9EB2-F9ED-884C-982B-7AB32984579D}"/>
              </a:ext>
            </a:extLst>
          </p:cNvPr>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20" name="Picture 19">
            <a:extLst>
              <a:ext uri="{FF2B5EF4-FFF2-40B4-BE49-F238E27FC236}">
                <a16:creationId xmlns:a16="http://schemas.microsoft.com/office/drawing/2014/main" id="{BFDE68B0-CDD0-5048-99AF-7F07EDC7295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21" name="Picture 20">
            <a:extLst>
              <a:ext uri="{FF2B5EF4-FFF2-40B4-BE49-F238E27FC236}">
                <a16:creationId xmlns:a16="http://schemas.microsoft.com/office/drawing/2014/main" id="{8B544354-2A79-CA46-A397-C1FB3B36381F}"/>
              </a:ext>
            </a:extLst>
          </p:cNvPr>
          <p:cNvPicPr>
            <a:picLocks noChangeAspect="1"/>
          </p:cNvPicPr>
          <p:nvPr userDrawn="1"/>
        </p:nvPicPr>
        <p:blipFill>
          <a:blip r:embed="rId5"/>
          <a:stretch>
            <a:fillRect/>
          </a:stretch>
        </p:blipFill>
        <p:spPr>
          <a:xfrm>
            <a:off x="511283" y="6165135"/>
            <a:ext cx="1158053" cy="530774"/>
          </a:xfrm>
          <a:prstGeom prst="rect">
            <a:avLst/>
          </a:prstGeom>
        </p:spPr>
      </p:pic>
      <p:cxnSp>
        <p:nvCxnSpPr>
          <p:cNvPr id="22" name="Straight Connector 21">
            <a:extLst>
              <a:ext uri="{FF2B5EF4-FFF2-40B4-BE49-F238E27FC236}">
                <a16:creationId xmlns:a16="http://schemas.microsoft.com/office/drawing/2014/main" id="{DF756AF7-F84C-6F46-9066-C8D06F4AE7A9}"/>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194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Shape 21"/>
        <p:cNvGrpSpPr/>
        <p:nvPr/>
      </p:nvGrpSpPr>
      <p:grpSpPr>
        <a:xfrm>
          <a:off x="0" y="0"/>
          <a:ext cx="0" cy="0"/>
          <a:chOff x="0" y="0"/>
          <a:chExt cx="0" cy="0"/>
        </a:xfrm>
      </p:grpSpPr>
      <p:sp>
        <p:nvSpPr>
          <p:cNvPr id="3" name="Picture Placeholder 2"/>
          <p:cNvSpPr>
            <a:spLocks noGrp="1"/>
          </p:cNvSpPr>
          <p:nvPr>
            <p:ph type="pic" sz="quarter" idx="13"/>
          </p:nvPr>
        </p:nvSpPr>
        <p:spPr>
          <a:xfrm>
            <a:off x="573088" y="1176338"/>
            <a:ext cx="8098722" cy="4722292"/>
          </a:xfrm>
        </p:spPr>
        <p:txBody>
          <a:bodyPr/>
          <a:lstStyle>
            <a:lvl1pPr marL="177800" indent="0">
              <a:buFontTx/>
              <a:buNone/>
              <a:defRPr baseline="0">
                <a:latin typeface="Century Gothic" charset="0"/>
              </a:defRPr>
            </a:lvl1pPr>
          </a:lstStyle>
          <a:p>
            <a:r>
              <a:rPr lang="en-US" dirty="0"/>
              <a:t>Drag picture to placeholder or click icon to add</a:t>
            </a:r>
          </a:p>
        </p:txBody>
      </p:sp>
      <p:pic>
        <p:nvPicPr>
          <p:cNvPr id="16" name="Picture 15">
            <a:extLst>
              <a:ext uri="{FF2B5EF4-FFF2-40B4-BE49-F238E27FC236}">
                <a16:creationId xmlns:a16="http://schemas.microsoft.com/office/drawing/2014/main" id="{55373DD8-1EB6-9D4B-966B-6DF4DB835643}"/>
              </a:ext>
            </a:extLst>
          </p:cNvPr>
          <p:cNvPicPr>
            <a:picLocks noChangeAspect="1"/>
          </p:cNvPicPr>
          <p:nvPr userDrawn="1"/>
        </p:nvPicPr>
        <p:blipFill>
          <a:blip r:embed="rId2"/>
          <a:stretch>
            <a:fillRect/>
          </a:stretch>
        </p:blipFill>
        <p:spPr>
          <a:xfrm>
            <a:off x="0" y="0"/>
            <a:ext cx="9144000" cy="886375"/>
          </a:xfrm>
          <a:prstGeom prst="rect">
            <a:avLst/>
          </a:prstGeom>
        </p:spPr>
      </p:pic>
      <p:pic>
        <p:nvPicPr>
          <p:cNvPr id="18" name="Picture 17">
            <a:extLst>
              <a:ext uri="{FF2B5EF4-FFF2-40B4-BE49-F238E27FC236}">
                <a16:creationId xmlns:a16="http://schemas.microsoft.com/office/drawing/2014/main" id="{D17FDF89-9FD6-B242-A711-D76D7C0A12D9}"/>
              </a:ext>
            </a:extLst>
          </p:cNvPr>
          <p:cNvPicPr>
            <a:picLocks noChangeAspect="1"/>
          </p:cNvPicPr>
          <p:nvPr userDrawn="1"/>
        </p:nvPicPr>
        <p:blipFill>
          <a:blip r:embed="rId3"/>
          <a:stretch>
            <a:fillRect/>
          </a:stretch>
        </p:blipFill>
        <p:spPr>
          <a:xfrm>
            <a:off x="566699" y="216054"/>
            <a:ext cx="1525338" cy="548683"/>
          </a:xfrm>
          <a:prstGeom prst="rect">
            <a:avLst/>
          </a:prstGeom>
        </p:spPr>
      </p:pic>
      <p:sp>
        <p:nvSpPr>
          <p:cNvPr id="13" name="Title 2">
            <a:extLst>
              <a:ext uri="{FF2B5EF4-FFF2-40B4-BE49-F238E27FC236}">
                <a16:creationId xmlns:a16="http://schemas.microsoft.com/office/drawing/2014/main" id="{66585AD5-4B21-4A4C-9DD5-4BEFB50D6777}"/>
              </a:ext>
            </a:extLst>
          </p:cNvPr>
          <p:cNvSpPr>
            <a:spLocks noGrp="1"/>
          </p:cNvSpPr>
          <p:nvPr>
            <p:ph type="title"/>
          </p:nvPr>
        </p:nvSpPr>
        <p:spPr>
          <a:xfrm>
            <a:off x="2339271" y="-212316"/>
            <a:ext cx="6449130" cy="1325562"/>
          </a:xfrm>
        </p:spPr>
        <p:txBody>
          <a:bodyPr/>
          <a:lstStyle>
            <a:lvl1pPr>
              <a:defRPr sz="2800" b="1" i="0" baseline="0">
                <a:solidFill>
                  <a:schemeClr val="tx1">
                    <a:lumMod val="75000"/>
                    <a:lumOff val="25000"/>
                  </a:schemeClr>
                </a:solidFill>
                <a:latin typeface="Montserrat SemiBold" pitchFamily="2" charset="77"/>
              </a:defRPr>
            </a:lvl1pPr>
          </a:lstStyle>
          <a:p>
            <a:r>
              <a:rPr lang="en-US" dirty="0"/>
              <a:t>Click to edit Master title style</a:t>
            </a:r>
          </a:p>
        </p:txBody>
      </p:sp>
      <p:cxnSp>
        <p:nvCxnSpPr>
          <p:cNvPr id="15" name="Straight Connector 14">
            <a:extLst>
              <a:ext uri="{FF2B5EF4-FFF2-40B4-BE49-F238E27FC236}">
                <a16:creationId xmlns:a16="http://schemas.microsoft.com/office/drawing/2014/main" id="{9FF31586-6FD9-F747-A208-B4400B916922}"/>
              </a:ext>
            </a:extLst>
          </p:cNvPr>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E998EDB6-A565-F04E-87DD-EA21866171AB}"/>
              </a:ext>
            </a:extLst>
          </p:cNvPr>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50D3A63C-9414-2043-B8C8-D41AFD245C59}"/>
              </a:ext>
            </a:extLst>
          </p:cNvPr>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20" name="TextBox 19">
            <a:extLst>
              <a:ext uri="{FF2B5EF4-FFF2-40B4-BE49-F238E27FC236}">
                <a16:creationId xmlns:a16="http://schemas.microsoft.com/office/drawing/2014/main" id="{0EF8919A-6D59-914E-885D-4BBB4B1442E7}"/>
              </a:ext>
            </a:extLst>
          </p:cNvPr>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21" name="Picture 20">
            <a:extLst>
              <a:ext uri="{FF2B5EF4-FFF2-40B4-BE49-F238E27FC236}">
                <a16:creationId xmlns:a16="http://schemas.microsoft.com/office/drawing/2014/main" id="{6C64EC16-C316-5244-B2DC-C01951AAE27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22" name="Picture 21">
            <a:extLst>
              <a:ext uri="{FF2B5EF4-FFF2-40B4-BE49-F238E27FC236}">
                <a16:creationId xmlns:a16="http://schemas.microsoft.com/office/drawing/2014/main" id="{A8898111-1CCE-AB47-B575-4C9B0AF71FEB}"/>
              </a:ext>
            </a:extLst>
          </p:cNvPr>
          <p:cNvPicPr>
            <a:picLocks noChangeAspect="1"/>
          </p:cNvPicPr>
          <p:nvPr userDrawn="1"/>
        </p:nvPicPr>
        <p:blipFill>
          <a:blip r:embed="rId5"/>
          <a:stretch>
            <a:fillRect/>
          </a:stretch>
        </p:blipFill>
        <p:spPr>
          <a:xfrm>
            <a:off x="511283" y="6165135"/>
            <a:ext cx="1158053" cy="530774"/>
          </a:xfrm>
          <a:prstGeom prst="rect">
            <a:avLst/>
          </a:prstGeom>
        </p:spPr>
      </p:pic>
      <p:cxnSp>
        <p:nvCxnSpPr>
          <p:cNvPr id="23" name="Straight Connector 22">
            <a:extLst>
              <a:ext uri="{FF2B5EF4-FFF2-40B4-BE49-F238E27FC236}">
                <a16:creationId xmlns:a16="http://schemas.microsoft.com/office/drawing/2014/main" id="{B5B235BC-EFD6-094B-8D22-F63DB3DB2C73}"/>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270004" y="1329267"/>
            <a:ext cx="5262094" cy="4352396"/>
          </a:xfrm>
        </p:spPr>
        <p:txBody>
          <a:bodyPr/>
          <a:lstStyle>
            <a:lvl1pPr marL="177800" indent="0">
              <a:buFontTx/>
              <a:buNone/>
              <a:defRPr sz="7000" baseline="0">
                <a:latin typeface="Century Gothic" charset="0"/>
              </a:defRPr>
            </a:lvl1pPr>
            <a:lvl2pPr marL="609600" indent="0">
              <a:buFontTx/>
              <a:buNone/>
              <a:defRPr sz="4400" baseline="0">
                <a:latin typeface="Century Gothic" charset="0"/>
              </a:defRPr>
            </a:lvl2pPr>
            <a:lvl3pPr marL="1041400" indent="0">
              <a:buFontTx/>
              <a:buNone/>
              <a:defRPr sz="4400" baseline="0">
                <a:latin typeface="Century Gothic" charset="0"/>
              </a:defRPr>
            </a:lvl3pPr>
            <a:lvl4pPr marL="1485900" indent="0">
              <a:buFontTx/>
              <a:buNone/>
              <a:defRPr sz="4400" baseline="0">
                <a:latin typeface="Century Gothic" charset="0"/>
              </a:defRPr>
            </a:lvl4pPr>
            <a:lvl5pPr marL="1943100" indent="0">
              <a:buFontTx/>
              <a:buNone/>
              <a:defRPr sz="4400" baseline="0">
                <a:latin typeface="Century Gothic" charset="0"/>
              </a:defRPr>
            </a:lvl5pPr>
          </a:lstStyle>
          <a:p>
            <a:pPr lvl="0"/>
            <a:r>
              <a:rPr lang="en-US"/>
              <a:t>Click to edit Master text styles</a:t>
            </a:r>
          </a:p>
        </p:txBody>
      </p:sp>
      <p:sp>
        <p:nvSpPr>
          <p:cNvPr id="21" name="Picture Placeholder 8"/>
          <p:cNvSpPr>
            <a:spLocks noGrp="1"/>
          </p:cNvSpPr>
          <p:nvPr>
            <p:ph type="pic" sz="quarter" idx="14"/>
          </p:nvPr>
        </p:nvSpPr>
        <p:spPr>
          <a:xfrm>
            <a:off x="5732463" y="1329267"/>
            <a:ext cx="2939347" cy="4352396"/>
          </a:xfrm>
        </p:spPr>
        <p:txBody>
          <a:bodyPr/>
          <a:lstStyle>
            <a:lvl1pPr marL="177800" indent="0">
              <a:buFontTx/>
              <a:buNone/>
              <a:defRPr/>
            </a:lvl1pPr>
          </a:lstStyle>
          <a:p>
            <a:r>
              <a:rPr lang="en-US" dirty="0"/>
              <a:t>Drag picture to placeholder or click icon to add</a:t>
            </a:r>
          </a:p>
        </p:txBody>
      </p:sp>
      <p:pic>
        <p:nvPicPr>
          <p:cNvPr id="13" name="Picture 12">
            <a:extLst>
              <a:ext uri="{FF2B5EF4-FFF2-40B4-BE49-F238E27FC236}">
                <a16:creationId xmlns:a16="http://schemas.microsoft.com/office/drawing/2014/main" id="{F9D002CC-B8A0-6C48-9104-1CA79E0D2573}"/>
              </a:ext>
            </a:extLst>
          </p:cNvPr>
          <p:cNvPicPr>
            <a:picLocks noChangeAspect="1"/>
          </p:cNvPicPr>
          <p:nvPr userDrawn="1"/>
        </p:nvPicPr>
        <p:blipFill>
          <a:blip r:embed="rId2"/>
          <a:stretch>
            <a:fillRect/>
          </a:stretch>
        </p:blipFill>
        <p:spPr>
          <a:xfrm>
            <a:off x="566699" y="216054"/>
            <a:ext cx="1525338" cy="548683"/>
          </a:xfrm>
          <a:prstGeom prst="rect">
            <a:avLst/>
          </a:prstGeom>
        </p:spPr>
      </p:pic>
      <p:cxnSp>
        <p:nvCxnSpPr>
          <p:cNvPr id="14" name="Straight Connector 13">
            <a:extLst>
              <a:ext uri="{FF2B5EF4-FFF2-40B4-BE49-F238E27FC236}">
                <a16:creationId xmlns:a16="http://schemas.microsoft.com/office/drawing/2014/main" id="{C5D2A884-FDB0-1642-9ECB-FD9F0C75EEB5}"/>
              </a:ext>
            </a:extLst>
          </p:cNvPr>
          <p:cNvCxnSpPr/>
          <p:nvPr userDrawn="1"/>
        </p:nvCxnSpPr>
        <p:spPr>
          <a:xfrm>
            <a:off x="567691" y="6025028"/>
            <a:ext cx="8000237" cy="6448"/>
          </a:xfrm>
          <a:prstGeom prst="line">
            <a:avLst/>
          </a:prstGeom>
          <a:ln>
            <a:solidFill>
              <a:srgbClr val="9D1F25"/>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CC6B2AC7-CB56-B049-827C-B542DDEC1A4B}"/>
              </a:ext>
            </a:extLst>
          </p:cNvPr>
          <p:cNvCxnSpPr/>
          <p:nvPr userDrawn="1"/>
        </p:nvCxnSpPr>
        <p:spPr>
          <a:xfrm>
            <a:off x="8319632" y="6230299"/>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BE0F5A69-FBE7-1040-8B5E-878452E462E8}"/>
              </a:ext>
            </a:extLst>
          </p:cNvPr>
          <p:cNvSpPr txBox="1"/>
          <p:nvPr userDrawn="1"/>
        </p:nvSpPr>
        <p:spPr>
          <a:xfrm>
            <a:off x="5887911" y="6337128"/>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2018 Discovery Education, Inc. All rights Reserved.</a:t>
            </a:r>
          </a:p>
          <a:p>
            <a:endParaRPr lang="en-US" sz="600" dirty="0">
              <a:latin typeface="Century Gothic" charset="0"/>
              <a:ea typeface="Century Gothic" charset="0"/>
              <a:cs typeface="Century Gothic" charset="0"/>
            </a:endParaRPr>
          </a:p>
        </p:txBody>
      </p:sp>
      <p:sp>
        <p:nvSpPr>
          <p:cNvPr id="17" name="TextBox 16">
            <a:extLst>
              <a:ext uri="{FF2B5EF4-FFF2-40B4-BE49-F238E27FC236}">
                <a16:creationId xmlns:a16="http://schemas.microsoft.com/office/drawing/2014/main" id="{15608AAB-853F-8F41-8D05-5193723C1E12}"/>
              </a:ext>
            </a:extLst>
          </p:cNvPr>
          <p:cNvSpPr txBox="1"/>
          <p:nvPr userDrawn="1"/>
        </p:nvSpPr>
        <p:spPr>
          <a:xfrm>
            <a:off x="8311896" y="6303451"/>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pic>
        <p:nvPicPr>
          <p:cNvPr id="18" name="Picture 17">
            <a:extLst>
              <a:ext uri="{FF2B5EF4-FFF2-40B4-BE49-F238E27FC236}">
                <a16:creationId xmlns:a16="http://schemas.microsoft.com/office/drawing/2014/main" id="{B497FB8F-C430-2748-B31D-85380E6F4D2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840119" y="5824987"/>
            <a:ext cx="1275039" cy="1275039"/>
          </a:xfrm>
          <a:prstGeom prst="rect">
            <a:avLst/>
          </a:prstGeom>
        </p:spPr>
      </p:pic>
      <p:pic>
        <p:nvPicPr>
          <p:cNvPr id="19" name="Picture 18">
            <a:extLst>
              <a:ext uri="{FF2B5EF4-FFF2-40B4-BE49-F238E27FC236}">
                <a16:creationId xmlns:a16="http://schemas.microsoft.com/office/drawing/2014/main" id="{B35CF8BE-37F9-8143-87EF-7D93EC77F24E}"/>
              </a:ext>
            </a:extLst>
          </p:cNvPr>
          <p:cNvPicPr>
            <a:picLocks noChangeAspect="1"/>
          </p:cNvPicPr>
          <p:nvPr userDrawn="1"/>
        </p:nvPicPr>
        <p:blipFill>
          <a:blip r:embed="rId4"/>
          <a:stretch>
            <a:fillRect/>
          </a:stretch>
        </p:blipFill>
        <p:spPr>
          <a:xfrm>
            <a:off x="511283" y="6165135"/>
            <a:ext cx="1158053" cy="530774"/>
          </a:xfrm>
          <a:prstGeom prst="rect">
            <a:avLst/>
          </a:prstGeom>
        </p:spPr>
      </p:pic>
      <p:cxnSp>
        <p:nvCxnSpPr>
          <p:cNvPr id="20" name="Straight Connector 19">
            <a:extLst>
              <a:ext uri="{FF2B5EF4-FFF2-40B4-BE49-F238E27FC236}">
                <a16:creationId xmlns:a16="http://schemas.microsoft.com/office/drawing/2014/main" id="{15C2FF98-9587-584C-8728-F469D73DD439}"/>
              </a:ext>
            </a:extLst>
          </p:cNvPr>
          <p:cNvCxnSpPr>
            <a:cxnSpLocks/>
          </p:cNvCxnSpPr>
          <p:nvPr userDrawn="1"/>
        </p:nvCxnSpPr>
        <p:spPr>
          <a:xfrm>
            <a:off x="1793472" y="6165135"/>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1224153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lt1">
            <a:alpha val="40000"/>
          </a:schemeClr>
        </a:solidFill>
        <a:effectLst/>
      </p:bgPr>
    </p:bg>
    <p:spTree>
      <p:nvGrpSpPr>
        <p:cNvPr id="1" name=""/>
        <p:cNvGrpSpPr/>
        <p:nvPr/>
      </p:nvGrpSpPr>
      <p:grpSpPr>
        <a:xfrm>
          <a:off x="0" y="0"/>
          <a:ext cx="0" cy="0"/>
          <a:chOff x="0" y="0"/>
          <a:chExt cx="0" cy="0"/>
        </a:xfrm>
      </p:grpSpPr>
      <p:sp>
        <p:nvSpPr>
          <p:cNvPr id="10" name="Rectangle 9"/>
          <p:cNvSpPr/>
          <p:nvPr userDrawn="1"/>
        </p:nvSpPr>
        <p:spPr>
          <a:xfrm>
            <a:off x="0" y="0"/>
            <a:ext cx="9152533" cy="6056024"/>
          </a:xfrm>
          <a:prstGeom prst="rect">
            <a:avLst/>
          </a:prstGeom>
          <a:solidFill>
            <a:srgbClr val="1587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9144000" cy="886375"/>
          </a:xfrm>
          <a:prstGeom prst="rect">
            <a:avLst/>
          </a:prstGeom>
          <a:solidFill>
            <a:srgbClr val="0F6B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72475" y="261406"/>
            <a:ext cx="1271794" cy="389449"/>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66698" y="6214863"/>
            <a:ext cx="548870" cy="461549"/>
          </a:xfrm>
          <a:prstGeom prst="rect">
            <a:avLst/>
          </a:prstGeom>
        </p:spPr>
      </p:pic>
      <p:cxnSp>
        <p:nvCxnSpPr>
          <p:cNvPr id="15" name="Straight Connector 14"/>
          <p:cNvCxnSpPr/>
          <p:nvPr userDrawn="1"/>
        </p:nvCxnSpPr>
        <p:spPr>
          <a:xfrm>
            <a:off x="8350628" y="6276075"/>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5887911" y="6382904"/>
            <a:ext cx="2462717" cy="276999"/>
          </a:xfrm>
          <a:prstGeom prst="rect">
            <a:avLst/>
          </a:prstGeom>
          <a:noFill/>
        </p:spPr>
        <p:txBody>
          <a:bodyPr wrap="square" rtlCol="0" anchor="ctr">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a:latin typeface="Century Gothic" charset="0"/>
                <a:ea typeface="Century Gothic" charset="0"/>
                <a:cs typeface="Century Gothic" charset="0"/>
              </a:rPr>
              <a:t>Copyright 2016 Discovery Education, Inc. All rights Reserved.</a:t>
            </a:r>
          </a:p>
          <a:p>
            <a:endParaRPr lang="en-US" sz="600" dirty="0">
              <a:latin typeface="Century Gothic" charset="0"/>
              <a:ea typeface="Century Gothic" charset="0"/>
              <a:cs typeface="Century Gothic" charset="0"/>
            </a:endParaRPr>
          </a:p>
        </p:txBody>
      </p:sp>
      <p:pic>
        <p:nvPicPr>
          <p:cNvPr id="17" name="Picture 16"/>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901184" y="5968393"/>
            <a:ext cx="1041399" cy="1041399"/>
          </a:xfrm>
          <a:prstGeom prst="rect">
            <a:avLst/>
          </a:prstGeom>
        </p:spPr>
      </p:pic>
      <p:sp>
        <p:nvSpPr>
          <p:cNvPr id="18" name="TextBox 17"/>
          <p:cNvSpPr txBox="1"/>
          <p:nvPr userDrawn="1"/>
        </p:nvSpPr>
        <p:spPr>
          <a:xfrm>
            <a:off x="8311896" y="6349227"/>
            <a:ext cx="375920" cy="246221"/>
          </a:xfrm>
          <a:prstGeom prst="rect">
            <a:avLst/>
          </a:prstGeom>
          <a:noFill/>
        </p:spPr>
        <p:txBody>
          <a:bodyPr wrap="square" rtlCol="0">
            <a:spAutoFit/>
          </a:bodyPr>
          <a:lstStyle/>
          <a:p>
            <a:pPr algn="r"/>
            <a:fld id="{AE97281F-8489-2C49-9B4F-A9A0E789A564}" type="slidenum">
              <a:rPr lang="en-US" sz="1000" b="0" smtClean="0">
                <a:latin typeface="Century Gothic" charset="0"/>
                <a:ea typeface="Century Gothic" charset="0"/>
                <a:cs typeface="Century Gothic" charset="0"/>
              </a:rPr>
              <a:pPr algn="r"/>
              <a:t>‹#›</a:t>
            </a:fld>
            <a:endParaRPr lang="en-US" sz="1000" b="0" dirty="0">
              <a:latin typeface="Century Gothic" charset="0"/>
              <a:ea typeface="Century Gothic" charset="0"/>
              <a:cs typeface="Century Gothic" charset="0"/>
            </a:endParaRPr>
          </a:p>
        </p:txBody>
      </p:sp>
      <p:sp>
        <p:nvSpPr>
          <p:cNvPr id="19" name="Title 2"/>
          <p:cNvSpPr>
            <a:spLocks noGrp="1"/>
          </p:cNvSpPr>
          <p:nvPr>
            <p:ph type="title"/>
          </p:nvPr>
        </p:nvSpPr>
        <p:spPr>
          <a:xfrm>
            <a:off x="2339271" y="-149252"/>
            <a:ext cx="6449130" cy="1325562"/>
          </a:xfrm>
        </p:spPr>
        <p:txBody>
          <a:bodyPr/>
          <a:lstStyle>
            <a:lvl1pPr>
              <a:defRPr sz="3200" b="1" i="0" baseline="0">
                <a:solidFill>
                  <a:schemeClr val="bg1"/>
                </a:solidFill>
                <a:latin typeface="Century Gothic" charset="0"/>
              </a:defRPr>
            </a:lvl1pPr>
          </a:lstStyle>
          <a:p>
            <a:r>
              <a:rPr lang="en-US"/>
              <a:t>Click to edit Master title style</a:t>
            </a:r>
            <a:endParaRPr lang="en-US" dirty="0"/>
          </a:p>
        </p:txBody>
      </p:sp>
    </p:spTree>
    <p:extLst>
      <p:ext uri="{BB962C8B-B14F-4D97-AF65-F5344CB8AC3E}">
        <p14:creationId xmlns:p14="http://schemas.microsoft.com/office/powerpoint/2010/main" val="223441179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Shape 21"/>
        <p:cNvGrpSpPr/>
        <p:nvPr/>
      </p:nvGrpSpPr>
      <p:grpSpPr>
        <a:xfrm>
          <a:off x="0" y="0"/>
          <a:ext cx="0" cy="0"/>
          <a:chOff x="0" y="0"/>
          <a:chExt cx="0" cy="0"/>
        </a:xfrm>
      </p:grpSpPr>
      <p:sp>
        <p:nvSpPr>
          <p:cNvPr id="97" name="Rectangle 96"/>
          <p:cNvSpPr/>
          <p:nvPr userDrawn="1"/>
        </p:nvSpPr>
        <p:spPr>
          <a:xfrm>
            <a:off x="567691" y="3153263"/>
            <a:ext cx="8104120" cy="128165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98" name="Straight Connector 97"/>
          <p:cNvCxnSpPr/>
          <p:nvPr userDrawn="1"/>
        </p:nvCxnSpPr>
        <p:spPr>
          <a:xfrm>
            <a:off x="6069173" y="1220586"/>
            <a:ext cx="0" cy="4488587"/>
          </a:xfrm>
          <a:prstGeom prst="line">
            <a:avLst/>
          </a:prstGeom>
          <a:ln w="9525" cmpd="sng">
            <a:solidFill>
              <a:schemeClr val="bg1">
                <a:lumMod val="7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userDrawn="1"/>
        </p:nvCxnSpPr>
        <p:spPr>
          <a:xfrm>
            <a:off x="567691" y="1864198"/>
            <a:ext cx="8029168" cy="0"/>
          </a:xfrm>
          <a:prstGeom prst="line">
            <a:avLst/>
          </a:prstGeom>
          <a:ln w="9525" cmpd="sng">
            <a:solidFill>
              <a:srgbClr val="15284B"/>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userDrawn="1"/>
        </p:nvCxnSpPr>
        <p:spPr>
          <a:xfrm>
            <a:off x="567691" y="3153263"/>
            <a:ext cx="8104119" cy="0"/>
          </a:xfrm>
          <a:prstGeom prst="line">
            <a:avLst/>
          </a:prstGeom>
          <a:ln w="9525" cmpd="sng">
            <a:solidFill>
              <a:srgbClr val="BFBFB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userDrawn="1"/>
        </p:nvCxnSpPr>
        <p:spPr>
          <a:xfrm flipV="1">
            <a:off x="567691" y="4434920"/>
            <a:ext cx="8104119" cy="1"/>
          </a:xfrm>
          <a:prstGeom prst="line">
            <a:avLst/>
          </a:prstGeom>
          <a:ln w="9525" cmpd="sng">
            <a:solidFill>
              <a:srgbClr val="BFBFB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userDrawn="1"/>
        </p:nvCxnSpPr>
        <p:spPr>
          <a:xfrm flipH="1">
            <a:off x="3139440" y="1220586"/>
            <a:ext cx="999" cy="4488587"/>
          </a:xfrm>
          <a:prstGeom prst="line">
            <a:avLst/>
          </a:prstGeom>
          <a:ln w="9525" cmpd="sng">
            <a:solidFill>
              <a:schemeClr val="bg1">
                <a:lumMod val="7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567691" y="6056024"/>
            <a:ext cx="8104119" cy="0"/>
          </a:xfrm>
          <a:prstGeom prst="line">
            <a:avLst/>
          </a:prstGeom>
          <a:ln>
            <a:solidFill>
              <a:srgbClr val="0F6BAF"/>
            </a:solidFill>
          </a:ln>
        </p:spPr>
        <p:style>
          <a:lnRef idx="1">
            <a:schemeClr val="dk1"/>
          </a:lnRef>
          <a:fillRef idx="0">
            <a:schemeClr val="dk1"/>
          </a:fillRef>
          <a:effectRef idx="0">
            <a:schemeClr val="dk1"/>
          </a:effectRef>
          <a:fontRef idx="minor">
            <a:schemeClr val="tx1"/>
          </a:fontRef>
        </p:style>
      </p:cxnSp>
      <p:sp>
        <p:nvSpPr>
          <p:cNvPr id="15" name="Rectangle 14"/>
          <p:cNvSpPr/>
          <p:nvPr userDrawn="1"/>
        </p:nvSpPr>
        <p:spPr>
          <a:xfrm>
            <a:off x="0" y="0"/>
            <a:ext cx="9144000" cy="886375"/>
          </a:xfrm>
          <a:prstGeom prst="rect">
            <a:avLst/>
          </a:prstGeom>
          <a:solidFill>
            <a:srgbClr val="0F6BA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72475" y="261406"/>
            <a:ext cx="1271794" cy="389449"/>
          </a:xfrm>
          <a:prstGeom prst="rect">
            <a:avLst/>
          </a:prstGeom>
        </p:spPr>
      </p:pic>
      <p:sp>
        <p:nvSpPr>
          <p:cNvPr id="17" name="Title 2"/>
          <p:cNvSpPr>
            <a:spLocks noGrp="1"/>
          </p:cNvSpPr>
          <p:nvPr>
            <p:ph type="title"/>
          </p:nvPr>
        </p:nvSpPr>
        <p:spPr>
          <a:xfrm>
            <a:off x="2339271" y="-149252"/>
            <a:ext cx="6449130" cy="1325562"/>
          </a:xfrm>
        </p:spPr>
        <p:txBody>
          <a:bodyPr/>
          <a:lstStyle>
            <a:lvl1pPr>
              <a:defRPr sz="3200" b="1" i="0" baseline="0">
                <a:solidFill>
                  <a:schemeClr val="bg1"/>
                </a:solidFill>
                <a:latin typeface="Century Gothic" charset="0"/>
              </a:defRPr>
            </a:lvl1pPr>
          </a:lstStyle>
          <a:p>
            <a:r>
              <a:rPr lang="en-US"/>
              <a:t>Click to edit Master title style</a:t>
            </a:r>
            <a:endParaRPr lang="en-US" dirty="0"/>
          </a:p>
        </p:txBody>
      </p:sp>
      <p:sp>
        <p:nvSpPr>
          <p:cNvPr id="18" name="Shape 20"/>
          <p:cNvSpPr txBox="1">
            <a:spLocks noGrp="1"/>
          </p:cNvSpPr>
          <p:nvPr>
            <p:ph type="sldNum" idx="12"/>
          </p:nvPr>
        </p:nvSpPr>
        <p:spPr>
          <a:xfrm>
            <a:off x="8262912" y="6295607"/>
            <a:ext cx="525488" cy="365125"/>
          </a:xfrm>
          <a:prstGeom prst="rect">
            <a:avLst/>
          </a:prstGeom>
          <a:noFill/>
          <a:ln>
            <a:noFill/>
          </a:ln>
        </p:spPr>
        <p:txBody>
          <a:bodyPr lIns="91425" tIns="45700" rIns="91425" bIns="45700" anchor="ctr" anchorCtr="0">
            <a:noAutofit/>
          </a:bodyPr>
          <a:lstStyle>
            <a:lvl1pPr algn="r">
              <a:defRPr sz="1000">
                <a:solidFill>
                  <a:srgbClr val="15284B"/>
                </a:solidFill>
              </a:defRPr>
            </a:lvl1pPr>
          </a:lstStyle>
          <a:p>
            <a:pPr>
              <a:buSzPct val="25000"/>
            </a:pPr>
            <a:fld id="{00000000-1234-1234-1234-123412341234}" type="slidenum">
              <a:rPr lang="en-US" smtClean="0">
                <a:latin typeface="Calibri"/>
                <a:ea typeface="Calibri"/>
                <a:cs typeface="Calibri"/>
                <a:sym typeface="Calibri"/>
              </a:rPr>
              <a:pPr>
                <a:buSzPct val="25000"/>
              </a:pPr>
              <a:t>‹#›</a:t>
            </a:fld>
            <a:endParaRPr lang="en-US" dirty="0">
              <a:latin typeface="Calibri"/>
              <a:ea typeface="Calibri"/>
              <a:cs typeface="Calibri"/>
              <a:sym typeface="Calibri"/>
            </a:endParaRPr>
          </a:p>
        </p:txBody>
      </p:sp>
      <p:sp>
        <p:nvSpPr>
          <p:cNvPr id="19" name="Shape 13"/>
          <p:cNvSpPr txBox="1">
            <a:spLocks noGrp="1"/>
          </p:cNvSpPr>
          <p:nvPr>
            <p:ph type="ftr" idx="11"/>
          </p:nvPr>
        </p:nvSpPr>
        <p:spPr>
          <a:xfrm>
            <a:off x="5157216" y="6295608"/>
            <a:ext cx="2898649" cy="365125"/>
          </a:xfrm>
          <a:prstGeom prst="rect">
            <a:avLst/>
          </a:prstGeom>
          <a:noFill/>
          <a:ln>
            <a:noFill/>
          </a:ln>
        </p:spPr>
        <p:txBody>
          <a:bodyPr lIns="91425" tIns="91425" rIns="91425" bIns="91425" anchor="ctr" anchorCtr="0"/>
          <a:lstStyle>
            <a:lvl1pPr marL="0" marR="0" lvl="0" indent="0" algn="l" rtl="0">
              <a:spcBef>
                <a:spcPts val="0"/>
              </a:spcBef>
              <a:buNone/>
              <a:defRPr sz="700" b="0" i="0" u="none" strike="noStrike" cap="none">
                <a:solidFill>
                  <a:schemeClr val="tx1">
                    <a:lumMod val="50000"/>
                    <a:lumOff val="50000"/>
                  </a:schemeClr>
                </a:solidFill>
                <a:latin typeface="Century Gothic" charset="0"/>
                <a:ea typeface="Century Gothic" charset="0"/>
                <a:cs typeface="Century Gothic" charset="0"/>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pPr algn="ctr"/>
            <a:r>
              <a:rPr lang="en-US" dirty="0"/>
              <a:t>Copyright 2016 Discovery Education, Inc. All rights Reserved.</a:t>
            </a:r>
          </a:p>
        </p:txBody>
      </p:sp>
      <p:pic>
        <p:nvPicPr>
          <p:cNvPr id="20" name="Picture 1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30706" y="6266931"/>
            <a:ext cx="486951" cy="409481"/>
          </a:xfrm>
          <a:prstGeom prst="rect">
            <a:avLst/>
          </a:prstGeom>
        </p:spPr>
      </p:pic>
      <p:cxnSp>
        <p:nvCxnSpPr>
          <p:cNvPr id="21" name="Straight Connector 20"/>
          <p:cNvCxnSpPr/>
          <p:nvPr userDrawn="1"/>
        </p:nvCxnSpPr>
        <p:spPr>
          <a:xfrm>
            <a:off x="8167748" y="6266931"/>
            <a:ext cx="0" cy="409481"/>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1" y="365125"/>
            <a:ext cx="78866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628651" y="1825625"/>
            <a:ext cx="78866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66" r:id="rId2"/>
    <p:sldLayoutId id="2147483661" r:id="rId3"/>
    <p:sldLayoutId id="2147483665" r:id="rId4"/>
    <p:sldLayoutId id="2147483662" r:id="rId5"/>
    <p:sldLayoutId id="2147483660" r:id="rId6"/>
    <p:sldLayoutId id="2147483664" r:id="rId7"/>
    <p:sldLayoutId id="2147483663" r:id="rId8"/>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teachingwithtestimony.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iwitness.usc.edu/SFI/"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witness.usc.edu/SFI/"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echoesandreflections.org/prepare/" TargetMode="External"/><Relationship Id="rId4" Type="http://schemas.openxmlformats.org/officeDocument/2006/relationships/hyperlink" Target="http://iwitness.usc.edu/SFI/News/Default.aspx?nid=f4bf4bda-a2df-49bb-a6b5-94044a341cb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witness.usc.edu/SFI/Data/EducatorData/Using-Testimony-in-Classroom.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echoesandreflections.org/video_toolbox/" TargetMode="External"/><Relationship Id="rId5" Type="http://schemas.openxmlformats.org/officeDocument/2006/relationships/hyperlink" Target="http://iwitness.usc.edu/SFI/About.aspx" TargetMode="External"/><Relationship Id="rId4" Type="http://schemas.openxmlformats.org/officeDocument/2006/relationships/hyperlink" Target="https://sfi.usc.edu/education/professional-de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7BBE09-88A2-CD4B-94A6-D399EF10197D}"/>
              </a:ext>
            </a:extLst>
          </p:cNvPr>
          <p:cNvSpPr/>
          <p:nvPr/>
        </p:nvSpPr>
        <p:spPr>
          <a:xfrm>
            <a:off x="4121426" y="569843"/>
            <a:ext cx="4808634" cy="291548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0" y="0"/>
            <a:ext cx="3055088" cy="8542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Shape 85">
            <a:extLst>
              <a:ext uri="{FF2B5EF4-FFF2-40B4-BE49-F238E27FC236}">
                <a16:creationId xmlns:a16="http://schemas.microsoft.com/office/drawing/2014/main" id="{BAD68743-3CA9-0449-8E44-D338CB11A6C0}"/>
              </a:ext>
            </a:extLst>
          </p:cNvPr>
          <p:cNvSpPr txBox="1">
            <a:spLocks/>
          </p:cNvSpPr>
          <p:nvPr/>
        </p:nvSpPr>
        <p:spPr>
          <a:xfrm>
            <a:off x="4400507" y="677929"/>
            <a:ext cx="4304106" cy="129369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r>
              <a:rPr lang="en-US" sz="1300" dirty="0">
                <a:solidFill>
                  <a:srgbClr val="9D1F25"/>
                </a:solidFill>
                <a:latin typeface="Montserrat" pitchFamily="2" charset="77"/>
              </a:rPr>
              <a:t>Testimony is an effective primary source that contextualizes historical events for students and allows them to consider the human experience. This guide will help you prepare to use testimony in meaningful learning activities. </a:t>
            </a:r>
          </a:p>
        </p:txBody>
      </p:sp>
      <p:sp>
        <p:nvSpPr>
          <p:cNvPr id="29" name="Shape 85">
            <a:extLst>
              <a:ext uri="{FF2B5EF4-FFF2-40B4-BE49-F238E27FC236}">
                <a16:creationId xmlns:a16="http://schemas.microsoft.com/office/drawing/2014/main" id="{9E4A1587-DA6B-AF40-B4D4-09AA56E29173}"/>
              </a:ext>
            </a:extLst>
          </p:cNvPr>
          <p:cNvSpPr txBox="1">
            <a:spLocks/>
          </p:cNvSpPr>
          <p:nvPr/>
        </p:nvSpPr>
        <p:spPr>
          <a:xfrm>
            <a:off x="4400506" y="1712291"/>
            <a:ext cx="4304107" cy="163760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buFont typeface="Arial"/>
              <a:buNone/>
            </a:pPr>
            <a:r>
              <a:rPr lang="en-US" sz="1300" b="1" dirty="0">
                <a:solidFill>
                  <a:schemeClr val="tx1">
                    <a:lumMod val="65000"/>
                    <a:lumOff val="35000"/>
                  </a:schemeClr>
                </a:solidFill>
                <a:latin typeface="Montserrat" pitchFamily="2" charset="77"/>
              </a:rPr>
              <a:t>This guide addresses the following:</a:t>
            </a:r>
          </a:p>
          <a:p>
            <a:pPr indent="-342900">
              <a:lnSpc>
                <a:spcPct val="100000"/>
              </a:lnSpc>
              <a:spcAft>
                <a:spcPts val="900"/>
              </a:spcAft>
              <a:buSzPts val="1800"/>
            </a:pPr>
            <a:r>
              <a:rPr lang="en-US" sz="1300" dirty="0">
                <a:solidFill>
                  <a:schemeClr val="tx1">
                    <a:lumMod val="65000"/>
                    <a:lumOff val="35000"/>
                  </a:schemeClr>
                </a:solidFill>
                <a:latin typeface="Montserrat" pitchFamily="2" charset="77"/>
              </a:rPr>
              <a:t>The power of testimony</a:t>
            </a:r>
          </a:p>
          <a:p>
            <a:pPr indent="-342900">
              <a:lnSpc>
                <a:spcPct val="100000"/>
              </a:lnSpc>
              <a:spcBef>
                <a:spcPts val="0"/>
              </a:spcBef>
              <a:spcAft>
                <a:spcPts val="900"/>
              </a:spcAft>
              <a:buSzPts val="1800"/>
            </a:pPr>
            <a:r>
              <a:rPr lang="en-US" sz="1300" dirty="0">
                <a:solidFill>
                  <a:schemeClr val="tx1">
                    <a:lumMod val="65000"/>
                    <a:lumOff val="35000"/>
                  </a:schemeClr>
                </a:solidFill>
                <a:latin typeface="Montserrat" pitchFamily="2" charset="77"/>
              </a:rPr>
              <a:t>Guidelines, best practices, and strategies for including testimony in multidisciplinary instruction</a:t>
            </a:r>
          </a:p>
        </p:txBody>
      </p:sp>
      <p:pic>
        <p:nvPicPr>
          <p:cNvPr id="16" name="Picture 15">
            <a:extLst>
              <a:ext uri="{FF2B5EF4-FFF2-40B4-BE49-F238E27FC236}">
                <a16:creationId xmlns:a16="http://schemas.microsoft.com/office/drawing/2014/main" id="{D8E68D0B-45DA-0C4A-887F-E36C6AC3B0C6}"/>
              </a:ext>
            </a:extLst>
          </p:cNvPr>
          <p:cNvPicPr>
            <a:picLocks noChangeAspect="1"/>
          </p:cNvPicPr>
          <p:nvPr/>
        </p:nvPicPr>
        <p:blipFill>
          <a:blip r:embed="rId3"/>
          <a:stretch>
            <a:fillRect/>
          </a:stretch>
        </p:blipFill>
        <p:spPr>
          <a:xfrm>
            <a:off x="524562" y="731226"/>
            <a:ext cx="3287922" cy="1182706"/>
          </a:xfrm>
          <a:prstGeom prst="rect">
            <a:avLst/>
          </a:prstGeom>
        </p:spPr>
      </p:pic>
      <p:pic>
        <p:nvPicPr>
          <p:cNvPr id="17" name="Picture 16">
            <a:extLst>
              <a:ext uri="{FF2B5EF4-FFF2-40B4-BE49-F238E27FC236}">
                <a16:creationId xmlns:a16="http://schemas.microsoft.com/office/drawing/2014/main" id="{9C48950C-27D1-884A-882B-CA8F1FAA0F3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54645" y="1963334"/>
            <a:ext cx="1275039" cy="1275039"/>
          </a:xfrm>
          <a:prstGeom prst="rect">
            <a:avLst/>
          </a:prstGeom>
        </p:spPr>
      </p:pic>
      <p:pic>
        <p:nvPicPr>
          <p:cNvPr id="18" name="Picture 17">
            <a:extLst>
              <a:ext uri="{FF2B5EF4-FFF2-40B4-BE49-F238E27FC236}">
                <a16:creationId xmlns:a16="http://schemas.microsoft.com/office/drawing/2014/main" id="{2405837B-E886-0749-BB0E-81894F91D086}"/>
              </a:ext>
            </a:extLst>
          </p:cNvPr>
          <p:cNvPicPr>
            <a:picLocks noChangeAspect="1"/>
          </p:cNvPicPr>
          <p:nvPr/>
        </p:nvPicPr>
        <p:blipFill>
          <a:blip r:embed="rId5"/>
          <a:stretch>
            <a:fillRect/>
          </a:stretch>
        </p:blipFill>
        <p:spPr>
          <a:xfrm>
            <a:off x="925809" y="2303482"/>
            <a:ext cx="1158053" cy="530774"/>
          </a:xfrm>
          <a:prstGeom prst="rect">
            <a:avLst/>
          </a:prstGeom>
        </p:spPr>
      </p:pic>
      <p:cxnSp>
        <p:nvCxnSpPr>
          <p:cNvPr id="19" name="Straight Connector 18">
            <a:extLst>
              <a:ext uri="{FF2B5EF4-FFF2-40B4-BE49-F238E27FC236}">
                <a16:creationId xmlns:a16="http://schemas.microsoft.com/office/drawing/2014/main" id="{A50D6016-730F-BD43-9667-3739EBA90AB7}"/>
              </a:ext>
            </a:extLst>
          </p:cNvPr>
          <p:cNvCxnSpPr>
            <a:cxnSpLocks/>
          </p:cNvCxnSpPr>
          <p:nvPr/>
        </p:nvCxnSpPr>
        <p:spPr>
          <a:xfrm>
            <a:off x="2207998" y="2303482"/>
            <a:ext cx="0" cy="530774"/>
          </a:xfrm>
          <a:prstGeom prst="line">
            <a:avLst/>
          </a:prstGeom>
          <a:ln w="6350"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pic>
        <p:nvPicPr>
          <p:cNvPr id="4" name="Picture 3">
            <a:extLst>
              <a:ext uri="{FF2B5EF4-FFF2-40B4-BE49-F238E27FC236}">
                <a16:creationId xmlns:a16="http://schemas.microsoft.com/office/drawing/2014/main" id="{57354B2F-0A85-8743-A685-89723AEA87B2}"/>
              </a:ext>
            </a:extLst>
          </p:cNvPr>
          <p:cNvPicPr>
            <a:picLocks noChangeAspect="1"/>
          </p:cNvPicPr>
          <p:nvPr/>
        </p:nvPicPr>
        <p:blipFill>
          <a:blip r:embed="rId6"/>
          <a:stretch>
            <a:fillRect/>
          </a:stretch>
        </p:blipFill>
        <p:spPr>
          <a:xfrm>
            <a:off x="0" y="3961575"/>
            <a:ext cx="9144000" cy="2908300"/>
          </a:xfrm>
          <a:prstGeom prst="rect">
            <a:avLst/>
          </a:prstGeom>
        </p:spPr>
      </p:pic>
    </p:spTree>
    <p:extLst>
      <p:ext uri="{BB962C8B-B14F-4D97-AF65-F5344CB8AC3E}">
        <p14:creationId xmlns:p14="http://schemas.microsoft.com/office/powerpoint/2010/main" val="88622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B470E9-A5B9-B44E-A118-058E3ACD7F2E}"/>
              </a:ext>
            </a:extLst>
          </p:cNvPr>
          <p:cNvSpPr/>
          <p:nvPr/>
        </p:nvSpPr>
        <p:spPr>
          <a:xfrm>
            <a:off x="4806855" y="1245706"/>
            <a:ext cx="3727545" cy="4598504"/>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30C035C-55D3-6F4E-B2A7-00FE9C6B99F0}"/>
              </a:ext>
            </a:extLst>
          </p:cNvPr>
          <p:cNvSpPr/>
          <p:nvPr/>
        </p:nvSpPr>
        <p:spPr>
          <a:xfrm>
            <a:off x="591842" y="1232451"/>
            <a:ext cx="4041572" cy="4598504"/>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3">
            <a:extLst>
              <a:ext uri="{FF2B5EF4-FFF2-40B4-BE49-F238E27FC236}">
                <a16:creationId xmlns:a16="http://schemas.microsoft.com/office/drawing/2014/main" id="{DD3319BD-96A1-5342-8454-612D2CF217F8}"/>
              </a:ext>
            </a:extLst>
          </p:cNvPr>
          <p:cNvSpPr txBox="1">
            <a:spLocks/>
          </p:cNvSpPr>
          <p:nvPr/>
        </p:nvSpPr>
        <p:spPr>
          <a:xfrm>
            <a:off x="635468" y="1454870"/>
            <a:ext cx="4072030" cy="394806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200" dirty="0">
                <a:solidFill>
                  <a:schemeClr val="tx1">
                    <a:lumMod val="75000"/>
                    <a:lumOff val="25000"/>
                  </a:schemeClr>
                </a:solidFill>
                <a:latin typeface="Montserrat" pitchFamily="2" charset="77"/>
                <a:ea typeface="Century Gothic" charset="0"/>
                <a:cs typeface="Century Gothic" charset="0"/>
              </a:rPr>
              <a:t>After you are done exploring </a:t>
            </a:r>
            <a:r>
              <a:rPr lang="en-US" sz="1200" b="1" dirty="0">
                <a:solidFill>
                  <a:schemeClr val="tx1">
                    <a:lumMod val="75000"/>
                    <a:lumOff val="25000"/>
                  </a:schemeClr>
                </a:solidFill>
                <a:latin typeface="Montserrat" pitchFamily="2" charset="77"/>
                <a:ea typeface="Century Gothic" charset="0"/>
                <a:cs typeface="Century Gothic" charset="0"/>
                <a:hlinkClick r:id="rId3"/>
              </a:rPr>
              <a:t>Teaching with Testimony</a:t>
            </a:r>
            <a:r>
              <a:rPr lang="en-US" sz="1200" dirty="0">
                <a:solidFill>
                  <a:schemeClr val="tx1">
                    <a:lumMod val="75000"/>
                    <a:lumOff val="25000"/>
                  </a:schemeClr>
                </a:solidFill>
                <a:latin typeface="Montserrat" pitchFamily="2" charset="77"/>
                <a:ea typeface="Century Gothic" charset="0"/>
                <a:cs typeface="Century Gothic" charset="0"/>
              </a:rPr>
              <a:t>,</a:t>
            </a:r>
            <a:r>
              <a:rPr lang="en-US" sz="1200" b="1" dirty="0">
                <a:solidFill>
                  <a:schemeClr val="tx1">
                    <a:lumMod val="75000"/>
                    <a:lumOff val="25000"/>
                  </a:schemeClr>
                </a:solidFill>
                <a:latin typeface="Montserrat" pitchFamily="2" charset="77"/>
                <a:ea typeface="Century Gothic" charset="0"/>
                <a:cs typeface="Century Gothic" charset="0"/>
              </a:rPr>
              <a:t> </a:t>
            </a:r>
            <a:r>
              <a:rPr lang="en-US" sz="1200" b="1" dirty="0">
                <a:solidFill>
                  <a:schemeClr val="tx1">
                    <a:lumMod val="75000"/>
                    <a:lumOff val="25000"/>
                  </a:schemeClr>
                </a:solidFill>
                <a:latin typeface="Montserrat" pitchFamily="2" charset="77"/>
                <a:ea typeface="Century Gothic" charset="0"/>
                <a:cs typeface="Century Gothic" charset="0"/>
                <a:hlinkClick r:id="rId4"/>
              </a:rPr>
              <a:t>IWitness</a:t>
            </a:r>
            <a:r>
              <a:rPr lang="en-US" sz="1200" b="1" dirty="0">
                <a:solidFill>
                  <a:schemeClr val="tx1">
                    <a:lumMod val="75000"/>
                    <a:lumOff val="25000"/>
                  </a:schemeClr>
                </a:solidFill>
                <a:latin typeface="Montserrat" pitchFamily="2" charset="77"/>
                <a:ea typeface="Century Gothic" charset="0"/>
                <a:cs typeface="Century Gothic" charset="0"/>
              </a:rPr>
              <a:t> </a:t>
            </a:r>
            <a:r>
              <a:rPr lang="en-US" sz="1200" dirty="0">
                <a:solidFill>
                  <a:schemeClr val="tx1">
                    <a:lumMod val="75000"/>
                    <a:lumOff val="25000"/>
                  </a:schemeClr>
                </a:solidFill>
                <a:latin typeface="Montserrat" pitchFamily="2" charset="77"/>
                <a:ea typeface="Century Gothic" charset="0"/>
                <a:cs typeface="Century Gothic" charset="0"/>
              </a:rPr>
              <a:t>is an excellent resource to use extend the learning. </a:t>
            </a:r>
          </a:p>
          <a:p>
            <a:pPr>
              <a:buClr>
                <a:srgbClr val="EEBD4A"/>
              </a:buClr>
              <a:buSzPct val="130000"/>
            </a:pPr>
            <a:endParaRPr lang="en-US" sz="1200" dirty="0">
              <a:solidFill>
                <a:schemeClr val="tx1">
                  <a:lumMod val="75000"/>
                  <a:lumOff val="25000"/>
                </a:schemeClr>
              </a:solidFill>
              <a:latin typeface="Montserrat" pitchFamily="2" charset="77"/>
              <a:ea typeface="Century Gothic" charset="0"/>
              <a:cs typeface="Century Gothic" charset="0"/>
            </a:endParaRPr>
          </a:p>
          <a:p>
            <a:pPr>
              <a:buClr>
                <a:srgbClr val="EEBD4A"/>
              </a:buClr>
              <a:buSzPct val="130000"/>
            </a:pPr>
            <a:r>
              <a:rPr lang="en-US" sz="1200" dirty="0">
                <a:solidFill>
                  <a:schemeClr val="tx1">
                    <a:lumMod val="75000"/>
                    <a:lumOff val="25000"/>
                  </a:schemeClr>
                </a:solidFill>
                <a:latin typeface="Montserrat" pitchFamily="2" charset="77"/>
                <a:ea typeface="Century Gothic" charset="0"/>
                <a:cs typeface="Century Gothic" charset="0"/>
              </a:rPr>
              <a:t>IWitness is an educational website developed by USC Shoah Foundation—The Institute for Visual History and Education that provides access to more than 2,500 full life histories and testimonies of survivors and witnesses to the Holocaust and other genocides for guided exploration. </a:t>
            </a:r>
            <a:br>
              <a:rPr lang="en-US" sz="1200" dirty="0">
                <a:solidFill>
                  <a:schemeClr val="tx1">
                    <a:lumMod val="75000"/>
                    <a:lumOff val="25000"/>
                  </a:schemeClr>
                </a:solidFill>
                <a:latin typeface="Montserrat" pitchFamily="2" charset="77"/>
                <a:ea typeface="Century Gothic" charset="0"/>
                <a:cs typeface="Century Gothic" charset="0"/>
              </a:rPr>
            </a:br>
            <a:br>
              <a:rPr lang="en-US" sz="1200" dirty="0">
                <a:solidFill>
                  <a:schemeClr val="tx1">
                    <a:lumMod val="75000"/>
                    <a:lumOff val="25000"/>
                  </a:schemeClr>
                </a:solidFill>
                <a:latin typeface="Montserrat" pitchFamily="2" charset="77"/>
                <a:ea typeface="Century Gothic" charset="0"/>
                <a:cs typeface="Century Gothic" charset="0"/>
              </a:rPr>
            </a:br>
            <a:r>
              <a:rPr lang="en-US" sz="1200" dirty="0">
                <a:solidFill>
                  <a:schemeClr val="tx1">
                    <a:lumMod val="75000"/>
                    <a:lumOff val="25000"/>
                  </a:schemeClr>
                </a:solidFill>
                <a:latin typeface="Montserrat" pitchFamily="2" charset="77"/>
                <a:ea typeface="Century Gothic" charset="0"/>
                <a:cs typeface="Century Gothic" charset="0"/>
              </a:rPr>
              <a:t>IWitness brings the human stories of the Institute's Visual History Archive to secondary school teachers and their students via engaging multimedia-learning activities. </a:t>
            </a:r>
          </a:p>
          <a:p>
            <a:pPr>
              <a:buClr>
                <a:srgbClr val="EEBD4A"/>
              </a:buClr>
              <a:buSzPct val="130000"/>
            </a:pPr>
            <a:endParaRPr lang="en-US" sz="1200" dirty="0">
              <a:solidFill>
                <a:schemeClr val="tx1">
                  <a:lumMod val="75000"/>
                  <a:lumOff val="25000"/>
                </a:schemeClr>
              </a:solidFill>
              <a:latin typeface="Montserrat" pitchFamily="2" charset="77"/>
              <a:ea typeface="Century Gothic" charset="0"/>
              <a:cs typeface="Century Gothic" charset="0"/>
            </a:endParaRPr>
          </a:p>
          <a:p>
            <a:pPr>
              <a:buClr>
                <a:srgbClr val="EEBD4A"/>
              </a:buClr>
              <a:buSzPct val="130000"/>
            </a:pPr>
            <a:r>
              <a:rPr lang="en-US" sz="1200" dirty="0">
                <a:solidFill>
                  <a:schemeClr val="tx1">
                    <a:lumMod val="75000"/>
                    <a:lumOff val="25000"/>
                  </a:schemeClr>
                </a:solidFill>
                <a:latin typeface="Montserrat" pitchFamily="2" charset="77"/>
                <a:ea typeface="Century Gothic" charset="0"/>
                <a:cs typeface="Century Gothic" charset="0"/>
              </a:rPr>
              <a:t>Designed to be participatory, academic, and student-driven, IWitness addresses education standards from the Common Core State Standards Initiative (United States) and the International Society for Technology in Education, among others.</a:t>
            </a:r>
          </a:p>
          <a:p>
            <a:pPr>
              <a:buClr>
                <a:srgbClr val="EEBD4A"/>
              </a:buClr>
              <a:buSzPct val="130000"/>
            </a:pPr>
            <a:endParaRPr lang="en-US" sz="1200" dirty="0">
              <a:solidFill>
                <a:schemeClr val="tx1">
                  <a:lumMod val="75000"/>
                  <a:lumOff val="25000"/>
                </a:schemeClr>
              </a:solidFill>
              <a:latin typeface="Montserrat" pitchFamily="2" charset="77"/>
              <a:ea typeface="Century Gothic" charset="0"/>
              <a:cs typeface="Century Gothic" charset="0"/>
            </a:endParaRPr>
          </a:p>
          <a:p>
            <a:pPr>
              <a:buClr>
                <a:srgbClr val="EEBD4A"/>
              </a:buClr>
              <a:buSzPct val="130000"/>
            </a:pPr>
            <a:endParaRPr lang="en-US" sz="1200" dirty="0">
              <a:solidFill>
                <a:schemeClr val="tx1">
                  <a:lumMod val="75000"/>
                  <a:lumOff val="25000"/>
                </a:schemeClr>
              </a:solidFill>
              <a:latin typeface="Montserrat" pitchFamily="2" charset="77"/>
              <a:ea typeface="Century Gothic" charset="0"/>
              <a:cs typeface="Century Gothic" charset="0"/>
            </a:endParaRPr>
          </a:p>
        </p:txBody>
      </p:sp>
      <p:sp>
        <p:nvSpPr>
          <p:cNvPr id="9" name="Text Placeholder 3">
            <a:extLst>
              <a:ext uri="{FF2B5EF4-FFF2-40B4-BE49-F238E27FC236}">
                <a16:creationId xmlns:a16="http://schemas.microsoft.com/office/drawing/2014/main" id="{D7CDC14F-F55B-884F-AED8-1FE84EB6EBC5}"/>
              </a:ext>
            </a:extLst>
          </p:cNvPr>
          <p:cNvSpPr txBox="1">
            <a:spLocks/>
          </p:cNvSpPr>
          <p:nvPr/>
        </p:nvSpPr>
        <p:spPr>
          <a:xfrm>
            <a:off x="5008274" y="1466666"/>
            <a:ext cx="3416635" cy="369615"/>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b="1" dirty="0">
                <a:solidFill>
                  <a:schemeClr val="bg1"/>
                </a:solidFill>
                <a:latin typeface="Montserrat" pitchFamily="2" charset="77"/>
                <a:ea typeface="Century Gothic" charset="0"/>
                <a:cs typeface="Century Gothic" charset="0"/>
                <a:hlinkClick r:id="rId4"/>
              </a:rPr>
              <a:t>IWitness</a:t>
            </a:r>
            <a:r>
              <a:rPr lang="en-US" sz="1300" dirty="0">
                <a:solidFill>
                  <a:schemeClr val="bg1"/>
                </a:solidFill>
                <a:latin typeface="Montserrat" pitchFamily="2" charset="77"/>
                <a:ea typeface="Century Gothic" charset="0"/>
                <a:cs typeface="Century Gothic" charset="0"/>
                <a:hlinkClick r:id="rId4"/>
              </a:rPr>
              <a:t>: </a:t>
            </a:r>
            <a:endParaRPr lang="en-US" sz="1300" dirty="0">
              <a:solidFill>
                <a:schemeClr val="bg1"/>
              </a:solidFill>
              <a:latin typeface="Montserrat" pitchFamily="2" charset="77"/>
              <a:ea typeface="Century Gothic" charset="0"/>
              <a:cs typeface="Century Gothic" charset="0"/>
            </a:endParaRPr>
          </a:p>
        </p:txBody>
      </p:sp>
      <p:sp>
        <p:nvSpPr>
          <p:cNvPr id="10" name="Rectangle 9">
            <a:extLst>
              <a:ext uri="{FF2B5EF4-FFF2-40B4-BE49-F238E27FC236}">
                <a16:creationId xmlns:a16="http://schemas.microsoft.com/office/drawing/2014/main" id="{9C75E8FD-6659-DC44-865B-1B9B96F8445C}"/>
              </a:ext>
            </a:extLst>
          </p:cNvPr>
          <p:cNvSpPr/>
          <p:nvPr/>
        </p:nvSpPr>
        <p:spPr>
          <a:xfrm>
            <a:off x="5008274" y="1812756"/>
            <a:ext cx="3638735"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Provides meaningful educational activities and multimedia</a:t>
            </a:r>
          </a:p>
        </p:txBody>
      </p:sp>
      <p:sp>
        <p:nvSpPr>
          <p:cNvPr id="11" name="Rectangle 10">
            <a:extLst>
              <a:ext uri="{FF2B5EF4-FFF2-40B4-BE49-F238E27FC236}">
                <a16:creationId xmlns:a16="http://schemas.microsoft.com/office/drawing/2014/main" id="{11729C71-38FF-514E-AA25-237602D8B523}"/>
              </a:ext>
            </a:extLst>
          </p:cNvPr>
          <p:cNvSpPr/>
          <p:nvPr/>
        </p:nvSpPr>
        <p:spPr>
          <a:xfrm>
            <a:off x="4994626" y="2353335"/>
            <a:ext cx="3638735"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Includes an encyclopedia and glossary to promote better understanding</a:t>
            </a:r>
          </a:p>
        </p:txBody>
      </p:sp>
      <p:sp>
        <p:nvSpPr>
          <p:cNvPr id="18" name="Rectangle 17">
            <a:extLst>
              <a:ext uri="{FF2B5EF4-FFF2-40B4-BE49-F238E27FC236}">
                <a16:creationId xmlns:a16="http://schemas.microsoft.com/office/drawing/2014/main" id="{CDC9987B-220F-D64E-BEE6-C794A6EA0AB1}"/>
              </a:ext>
            </a:extLst>
          </p:cNvPr>
          <p:cNvSpPr/>
          <p:nvPr/>
        </p:nvSpPr>
        <p:spPr>
          <a:xfrm>
            <a:off x="4994626" y="3059250"/>
            <a:ext cx="3638735"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Encourages student-centered, inquiry-based learning</a:t>
            </a:r>
          </a:p>
        </p:txBody>
      </p:sp>
      <p:sp>
        <p:nvSpPr>
          <p:cNvPr id="8" name="Title 7">
            <a:extLst>
              <a:ext uri="{FF2B5EF4-FFF2-40B4-BE49-F238E27FC236}">
                <a16:creationId xmlns:a16="http://schemas.microsoft.com/office/drawing/2014/main" id="{0D73ECBA-A344-A64B-9C02-96AE096A1AD3}"/>
              </a:ext>
            </a:extLst>
          </p:cNvPr>
          <p:cNvSpPr>
            <a:spLocks noGrp="1"/>
          </p:cNvSpPr>
          <p:nvPr>
            <p:ph type="title"/>
          </p:nvPr>
        </p:nvSpPr>
        <p:spPr>
          <a:xfrm>
            <a:off x="2339271" y="-215450"/>
            <a:ext cx="6449130" cy="1325562"/>
          </a:xfrm>
        </p:spPr>
        <p:txBody>
          <a:bodyPr/>
          <a:lstStyle/>
          <a:p>
            <a:r>
              <a:rPr lang="en-US" dirty="0"/>
              <a:t>IWitness</a:t>
            </a:r>
          </a:p>
        </p:txBody>
      </p:sp>
      <p:sp>
        <p:nvSpPr>
          <p:cNvPr id="21" name="Rectangle 20">
            <a:extLst>
              <a:ext uri="{FF2B5EF4-FFF2-40B4-BE49-F238E27FC236}">
                <a16:creationId xmlns:a16="http://schemas.microsoft.com/office/drawing/2014/main" id="{D3806AEA-1034-4A40-81EB-281B46EE4DA1}"/>
              </a:ext>
            </a:extLst>
          </p:cNvPr>
          <p:cNvSpPr/>
          <p:nvPr/>
        </p:nvSpPr>
        <p:spPr>
          <a:xfrm>
            <a:off x="4994626" y="3595926"/>
            <a:ext cx="3638735"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Motivates students to act and responsibly participate in society</a:t>
            </a:r>
          </a:p>
        </p:txBody>
      </p:sp>
      <p:sp>
        <p:nvSpPr>
          <p:cNvPr id="22" name="Rectangle 21">
            <a:extLst>
              <a:ext uri="{FF2B5EF4-FFF2-40B4-BE49-F238E27FC236}">
                <a16:creationId xmlns:a16="http://schemas.microsoft.com/office/drawing/2014/main" id="{845F4344-36E1-9649-B82B-8D5A847043B8}"/>
              </a:ext>
            </a:extLst>
          </p:cNvPr>
          <p:cNvSpPr/>
          <p:nvPr/>
        </p:nvSpPr>
        <p:spPr>
          <a:xfrm>
            <a:off x="4994626" y="4260621"/>
            <a:ext cx="3638735" cy="89255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Includes features for educators, including guidelines and tips for integrating video testimony into lessons and projects</a:t>
            </a:r>
          </a:p>
        </p:txBody>
      </p:sp>
    </p:spTree>
    <p:extLst>
      <p:ext uri="{BB962C8B-B14F-4D97-AF65-F5344CB8AC3E}">
        <p14:creationId xmlns:p14="http://schemas.microsoft.com/office/powerpoint/2010/main" val="200900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C0B5DCE-F20C-8A40-9683-690AAF2FE795}"/>
              </a:ext>
            </a:extLst>
          </p:cNvPr>
          <p:cNvSpPr/>
          <p:nvPr/>
        </p:nvSpPr>
        <p:spPr>
          <a:xfrm>
            <a:off x="585609" y="1643387"/>
            <a:ext cx="7975296" cy="321454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 Placeholder 3">
            <a:extLst>
              <a:ext uri="{FF2B5EF4-FFF2-40B4-BE49-F238E27FC236}">
                <a16:creationId xmlns:a16="http://schemas.microsoft.com/office/drawing/2014/main" id="{DD3319BD-96A1-5342-8454-612D2CF217F8}"/>
              </a:ext>
            </a:extLst>
          </p:cNvPr>
          <p:cNvSpPr txBox="1">
            <a:spLocks/>
          </p:cNvSpPr>
          <p:nvPr/>
        </p:nvSpPr>
        <p:spPr>
          <a:xfrm>
            <a:off x="559104" y="1188374"/>
            <a:ext cx="8132135" cy="326092"/>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IWitness is free for educators. Visit the </a:t>
            </a:r>
            <a:r>
              <a:rPr lang="en-US" sz="1300" dirty="0">
                <a:solidFill>
                  <a:srgbClr val="9D1F25"/>
                </a:solidFill>
                <a:latin typeface="Montserrat" pitchFamily="2" charset="77"/>
                <a:ea typeface="Century Gothic" charset="0"/>
                <a:cs typeface="Century Gothic" charset="0"/>
                <a:hlinkClick r:id="rId3"/>
              </a:rPr>
              <a:t>IWitness</a:t>
            </a:r>
            <a:r>
              <a:rPr lang="en-US" sz="1300" dirty="0">
                <a:solidFill>
                  <a:srgbClr val="9D1F25"/>
                </a:solidFill>
                <a:latin typeface="Montserrat" pitchFamily="2" charset="77"/>
                <a:ea typeface="Century Gothic" charset="0"/>
                <a:cs typeface="Century Gothic" charset="0"/>
              </a:rPr>
              <a:t> website to register.</a:t>
            </a:r>
          </a:p>
        </p:txBody>
      </p:sp>
      <p:sp>
        <p:nvSpPr>
          <p:cNvPr id="10" name="Rectangle 9">
            <a:extLst>
              <a:ext uri="{FF2B5EF4-FFF2-40B4-BE49-F238E27FC236}">
                <a16:creationId xmlns:a16="http://schemas.microsoft.com/office/drawing/2014/main" id="{9C75E8FD-6659-DC44-865B-1B9B96F8445C}"/>
              </a:ext>
            </a:extLst>
          </p:cNvPr>
          <p:cNvSpPr/>
          <p:nvPr/>
        </p:nvSpPr>
        <p:spPr>
          <a:xfrm>
            <a:off x="4716729" y="2526692"/>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Teach with testimony clips and assign activities to your students</a:t>
            </a:r>
          </a:p>
        </p:txBody>
      </p:sp>
      <p:sp>
        <p:nvSpPr>
          <p:cNvPr id="11" name="Rectangle 10">
            <a:extLst>
              <a:ext uri="{FF2B5EF4-FFF2-40B4-BE49-F238E27FC236}">
                <a16:creationId xmlns:a16="http://schemas.microsoft.com/office/drawing/2014/main" id="{11729C71-38FF-514E-AA25-237602D8B523}"/>
              </a:ext>
            </a:extLst>
          </p:cNvPr>
          <p:cNvSpPr/>
          <p:nvPr/>
        </p:nvSpPr>
        <p:spPr>
          <a:xfrm>
            <a:off x="4703081" y="3063310"/>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Connect with other educators to share ideas and answer questions</a:t>
            </a:r>
          </a:p>
        </p:txBody>
      </p:sp>
      <p:sp>
        <p:nvSpPr>
          <p:cNvPr id="18" name="Rectangle 17">
            <a:extLst>
              <a:ext uri="{FF2B5EF4-FFF2-40B4-BE49-F238E27FC236}">
                <a16:creationId xmlns:a16="http://schemas.microsoft.com/office/drawing/2014/main" id="{CDC9987B-220F-D64E-BEE6-C794A6EA0AB1}"/>
              </a:ext>
            </a:extLst>
          </p:cNvPr>
          <p:cNvSpPr/>
          <p:nvPr/>
        </p:nvSpPr>
        <p:spPr>
          <a:xfrm>
            <a:off x="4703081" y="3631149"/>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Participate in webinars and other online trainings provided through </a:t>
            </a:r>
            <a:r>
              <a:rPr lang="en-US" sz="1300" dirty="0">
                <a:solidFill>
                  <a:schemeClr val="tx1">
                    <a:lumMod val="75000"/>
                    <a:lumOff val="25000"/>
                  </a:schemeClr>
                </a:solidFill>
                <a:latin typeface="Montserrat" pitchFamily="2" charset="77"/>
                <a:ea typeface="Century Gothic" charset="0"/>
                <a:cs typeface="Century Gothic" charset="0"/>
                <a:hlinkClick r:id="rId4"/>
              </a:rPr>
              <a:t>IWitness</a:t>
            </a:r>
            <a:r>
              <a:rPr lang="en-US" sz="1300" dirty="0">
                <a:solidFill>
                  <a:schemeClr val="tx1">
                    <a:lumMod val="75000"/>
                    <a:lumOff val="25000"/>
                  </a:schemeClr>
                </a:solidFill>
                <a:latin typeface="Montserrat" pitchFamily="2" charset="77"/>
                <a:ea typeface="Century Gothic" charset="0"/>
                <a:cs typeface="Century Gothic" charset="0"/>
              </a:rPr>
              <a:t>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and </a:t>
            </a:r>
            <a:r>
              <a:rPr lang="en-US" sz="1300" dirty="0">
                <a:solidFill>
                  <a:schemeClr val="tx1">
                    <a:lumMod val="75000"/>
                    <a:lumOff val="25000"/>
                  </a:schemeClr>
                </a:solidFill>
                <a:latin typeface="Montserrat" pitchFamily="2" charset="77"/>
                <a:ea typeface="Century Gothic" charset="0"/>
                <a:cs typeface="Century Gothic" charset="0"/>
                <a:hlinkClick r:id="rId5"/>
              </a:rPr>
              <a:t>Echoes &amp; Reflections</a:t>
            </a:r>
            <a:endParaRPr lang="en-US" sz="1300" dirty="0">
              <a:solidFill>
                <a:schemeClr val="tx1">
                  <a:lumMod val="75000"/>
                  <a:lumOff val="25000"/>
                </a:schemeClr>
              </a:solidFill>
              <a:latin typeface="Montserrat" pitchFamily="2" charset="77"/>
              <a:ea typeface="Century Gothic" charset="0"/>
              <a:cs typeface="Century Gothic" charset="0"/>
            </a:endParaRPr>
          </a:p>
        </p:txBody>
      </p:sp>
      <p:sp>
        <p:nvSpPr>
          <p:cNvPr id="13" name="Rectangle 12">
            <a:extLst>
              <a:ext uri="{FF2B5EF4-FFF2-40B4-BE49-F238E27FC236}">
                <a16:creationId xmlns:a16="http://schemas.microsoft.com/office/drawing/2014/main" id="{AC54D989-16B5-F944-A5EA-7A0E221C84DB}"/>
              </a:ext>
            </a:extLst>
          </p:cNvPr>
          <p:cNvSpPr/>
          <p:nvPr/>
        </p:nvSpPr>
        <p:spPr>
          <a:xfrm>
            <a:off x="559105" y="2104951"/>
            <a:ext cx="4016119"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Watch the Connections Videos on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the dashboard</a:t>
            </a:r>
          </a:p>
        </p:txBody>
      </p:sp>
      <p:sp>
        <p:nvSpPr>
          <p:cNvPr id="14" name="Text Placeholder 3">
            <a:extLst>
              <a:ext uri="{FF2B5EF4-FFF2-40B4-BE49-F238E27FC236}">
                <a16:creationId xmlns:a16="http://schemas.microsoft.com/office/drawing/2014/main" id="{0B98DC08-CE1C-484F-B6E7-1D8884247343}"/>
              </a:ext>
            </a:extLst>
          </p:cNvPr>
          <p:cNvSpPr txBox="1">
            <a:spLocks/>
          </p:cNvSpPr>
          <p:nvPr/>
        </p:nvSpPr>
        <p:spPr>
          <a:xfrm>
            <a:off x="559104" y="1749402"/>
            <a:ext cx="5010423" cy="37282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chemeClr val="tx1">
                    <a:lumMod val="75000"/>
                    <a:lumOff val="25000"/>
                  </a:schemeClr>
                </a:solidFill>
                <a:latin typeface="Montserrat" pitchFamily="2" charset="77"/>
                <a:ea typeface="Century Gothic" charset="0"/>
                <a:cs typeface="Century Gothic" charset="0"/>
              </a:rPr>
              <a:t>After registering, do the following:</a:t>
            </a:r>
          </a:p>
        </p:txBody>
      </p:sp>
      <p:sp>
        <p:nvSpPr>
          <p:cNvPr id="15" name="Rectangle 14">
            <a:extLst>
              <a:ext uri="{FF2B5EF4-FFF2-40B4-BE49-F238E27FC236}">
                <a16:creationId xmlns:a16="http://schemas.microsoft.com/office/drawing/2014/main" id="{32A63499-CE1F-7B4C-AE80-DB2B835C8AC9}"/>
              </a:ext>
            </a:extLst>
          </p:cNvPr>
          <p:cNvSpPr/>
          <p:nvPr/>
        </p:nvSpPr>
        <p:spPr>
          <a:xfrm>
            <a:off x="559105" y="2619876"/>
            <a:ext cx="4016119"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Browse or search ready-made activities, which are easily customizable for your students</a:t>
            </a:r>
          </a:p>
        </p:txBody>
      </p:sp>
      <p:sp>
        <p:nvSpPr>
          <p:cNvPr id="16" name="Rectangle 15">
            <a:extLst>
              <a:ext uri="{FF2B5EF4-FFF2-40B4-BE49-F238E27FC236}">
                <a16:creationId xmlns:a16="http://schemas.microsoft.com/office/drawing/2014/main" id="{73F6442F-375A-0E42-847E-42BEFBDC3079}"/>
              </a:ext>
            </a:extLst>
          </p:cNvPr>
          <p:cNvSpPr/>
          <p:nvPr/>
        </p:nvSpPr>
        <p:spPr>
          <a:xfrm>
            <a:off x="559105" y="3390408"/>
            <a:ext cx="4016119"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Search testimonies by names, places, time periods, and other topics</a:t>
            </a:r>
          </a:p>
        </p:txBody>
      </p:sp>
      <p:sp>
        <p:nvSpPr>
          <p:cNvPr id="17" name="Rectangle 16">
            <a:extLst>
              <a:ext uri="{FF2B5EF4-FFF2-40B4-BE49-F238E27FC236}">
                <a16:creationId xmlns:a16="http://schemas.microsoft.com/office/drawing/2014/main" id="{6158F573-9A56-E04B-9E15-30042CADC193}"/>
              </a:ext>
            </a:extLst>
          </p:cNvPr>
          <p:cNvSpPr/>
          <p:nvPr/>
        </p:nvSpPr>
        <p:spPr>
          <a:xfrm>
            <a:off x="559105" y="4014747"/>
            <a:ext cx="4016119"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Click on “Watch” for a list of 50+ topics with curated witness clips</a:t>
            </a:r>
          </a:p>
        </p:txBody>
      </p:sp>
      <p:sp>
        <p:nvSpPr>
          <p:cNvPr id="19" name="Rectangle 18">
            <a:extLst>
              <a:ext uri="{FF2B5EF4-FFF2-40B4-BE49-F238E27FC236}">
                <a16:creationId xmlns:a16="http://schemas.microsoft.com/office/drawing/2014/main" id="{038326F1-5598-674A-BA35-C04755D8E072}"/>
              </a:ext>
            </a:extLst>
          </p:cNvPr>
          <p:cNvSpPr/>
          <p:nvPr/>
        </p:nvSpPr>
        <p:spPr>
          <a:xfrm>
            <a:off x="4716731" y="2104951"/>
            <a:ext cx="4016119"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Create a student group</a:t>
            </a:r>
          </a:p>
        </p:txBody>
      </p:sp>
      <p:sp>
        <p:nvSpPr>
          <p:cNvPr id="3" name="Title 2">
            <a:extLst>
              <a:ext uri="{FF2B5EF4-FFF2-40B4-BE49-F238E27FC236}">
                <a16:creationId xmlns:a16="http://schemas.microsoft.com/office/drawing/2014/main" id="{A6D105ED-014E-1E48-9D6A-C518BA298F0D}"/>
              </a:ext>
            </a:extLst>
          </p:cNvPr>
          <p:cNvSpPr>
            <a:spLocks noGrp="1"/>
          </p:cNvSpPr>
          <p:nvPr>
            <p:ph type="title"/>
          </p:nvPr>
        </p:nvSpPr>
        <p:spPr>
          <a:xfrm>
            <a:off x="2339271" y="-212316"/>
            <a:ext cx="6449130" cy="1325562"/>
          </a:xfrm>
        </p:spPr>
        <p:txBody>
          <a:bodyPr/>
          <a:lstStyle/>
          <a:p>
            <a:r>
              <a:rPr lang="en-US" dirty="0"/>
              <a:t>Get Started with IWitness</a:t>
            </a:r>
          </a:p>
        </p:txBody>
      </p:sp>
    </p:spTree>
    <p:extLst>
      <p:ext uri="{BB962C8B-B14F-4D97-AF65-F5344CB8AC3E}">
        <p14:creationId xmlns:p14="http://schemas.microsoft.com/office/powerpoint/2010/main" val="1827643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60D140-5B5D-5A4E-8325-5506F4CC4799}"/>
              </a:ext>
            </a:extLst>
          </p:cNvPr>
          <p:cNvSpPr/>
          <p:nvPr/>
        </p:nvSpPr>
        <p:spPr>
          <a:xfrm>
            <a:off x="585609" y="1683147"/>
            <a:ext cx="7975296" cy="218649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8E428EB-B48F-8C49-A5A6-FC2464241770}"/>
              </a:ext>
            </a:extLst>
          </p:cNvPr>
          <p:cNvSpPr/>
          <p:nvPr/>
        </p:nvSpPr>
        <p:spPr>
          <a:xfrm>
            <a:off x="638620" y="1848534"/>
            <a:ext cx="7638481" cy="155427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hlinkClick r:id="rId3"/>
              </a:rPr>
              <a:t>Using Visual History Testimony in the Classroom</a:t>
            </a:r>
            <a:endParaRPr lang="en-US" sz="1300" dirty="0">
              <a:solidFill>
                <a:schemeClr val="tx1">
                  <a:lumMod val="75000"/>
                  <a:lumOff val="25000"/>
                </a:schemeClr>
              </a:solidFill>
              <a:latin typeface="Montserrat" pitchFamily="2" charset="77"/>
              <a:ea typeface="Century Gothic" charset="0"/>
              <a:cs typeface="Century Gothic" charset="0"/>
            </a:endParaRPr>
          </a:p>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hlinkClick r:id="rId4"/>
              </a:rPr>
              <a:t>USC Shoah Foundation’s professional development video, Constructivist Theory and the Use of Video Testimony in Education</a:t>
            </a:r>
            <a:endParaRPr lang="en-US" sz="1300" dirty="0">
              <a:solidFill>
                <a:schemeClr val="tx1">
                  <a:lumMod val="75000"/>
                  <a:lumOff val="25000"/>
                </a:schemeClr>
              </a:solidFill>
              <a:latin typeface="Montserrat" pitchFamily="2" charset="77"/>
              <a:ea typeface="Century Gothic" charset="0"/>
              <a:cs typeface="Century Gothic" charset="0"/>
            </a:endParaRPr>
          </a:p>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hlinkClick r:id="rId5"/>
              </a:rPr>
              <a:t>IWitness: About Us</a:t>
            </a:r>
            <a:endParaRPr lang="en-US" sz="1300" dirty="0">
              <a:solidFill>
                <a:schemeClr val="tx1">
                  <a:lumMod val="75000"/>
                  <a:lumOff val="25000"/>
                </a:schemeClr>
              </a:solidFill>
              <a:latin typeface="Montserrat" pitchFamily="2" charset="77"/>
              <a:ea typeface="Century Gothic" charset="0"/>
              <a:cs typeface="Century Gothic" charset="0"/>
            </a:endParaRPr>
          </a:p>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hlinkClick r:id="rId6"/>
              </a:rPr>
              <a:t>Professional Development Videos on the Holocaust</a:t>
            </a:r>
            <a:endParaRPr lang="en-US" sz="1300" dirty="0">
              <a:solidFill>
                <a:schemeClr val="tx1">
                  <a:lumMod val="75000"/>
                  <a:lumOff val="25000"/>
                </a:schemeClr>
              </a:solidFill>
              <a:latin typeface="Montserrat" pitchFamily="2" charset="77"/>
              <a:ea typeface="Century Gothic" charset="0"/>
              <a:cs typeface="Century Gothic" charset="0"/>
            </a:endParaRPr>
          </a:p>
        </p:txBody>
      </p:sp>
      <p:sp>
        <p:nvSpPr>
          <p:cNvPr id="3" name="Title 2">
            <a:extLst>
              <a:ext uri="{FF2B5EF4-FFF2-40B4-BE49-F238E27FC236}">
                <a16:creationId xmlns:a16="http://schemas.microsoft.com/office/drawing/2014/main" id="{903B3772-79C0-F342-8C73-ADFADF55E733}"/>
              </a:ext>
            </a:extLst>
          </p:cNvPr>
          <p:cNvSpPr>
            <a:spLocks noGrp="1"/>
          </p:cNvSpPr>
          <p:nvPr>
            <p:ph type="title"/>
          </p:nvPr>
        </p:nvSpPr>
        <p:spPr/>
        <p:txBody>
          <a:bodyPr/>
          <a:lstStyle/>
          <a:p>
            <a:r>
              <a:rPr lang="en-US" dirty="0"/>
              <a:t>Additional Resources</a:t>
            </a:r>
          </a:p>
        </p:txBody>
      </p:sp>
    </p:spTree>
    <p:extLst>
      <p:ext uri="{BB962C8B-B14F-4D97-AF65-F5344CB8AC3E}">
        <p14:creationId xmlns:p14="http://schemas.microsoft.com/office/powerpoint/2010/main" val="101884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4477E8-D1FB-1A4D-8456-8E7EAE398BF8}"/>
              </a:ext>
            </a:extLst>
          </p:cNvPr>
          <p:cNvSpPr/>
          <p:nvPr/>
        </p:nvSpPr>
        <p:spPr>
          <a:xfrm>
            <a:off x="3783673" y="2085773"/>
            <a:ext cx="4790485" cy="3241600"/>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3783674" y="1568938"/>
            <a:ext cx="4925215" cy="99001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Testimony is a personal retelling of memories by someone who witnessed the events described.</a:t>
            </a:r>
            <a:br>
              <a:rPr lang="en-US" sz="1300" dirty="0">
                <a:solidFill>
                  <a:schemeClr val="tx1">
                    <a:lumMod val="75000"/>
                    <a:lumOff val="25000"/>
                  </a:schemeClr>
                </a:solidFill>
                <a:latin typeface="Montserrat" pitchFamily="2" charset="77"/>
                <a:ea typeface="Century Gothic" charset="0"/>
                <a:cs typeface="Century Gothic" charset="0"/>
              </a:rPr>
            </a:br>
            <a:endParaRPr lang="en-US" sz="1300" dirty="0">
              <a:solidFill>
                <a:schemeClr val="tx1">
                  <a:lumMod val="75000"/>
                  <a:lumOff val="25000"/>
                </a:schemeClr>
              </a:solidFill>
              <a:latin typeface="Montserrat" pitchFamily="2" charset="77"/>
              <a:ea typeface="Century Gothic" charset="0"/>
              <a:cs typeface="Century Gothic" charset="0"/>
            </a:endParaRPr>
          </a:p>
          <a:p>
            <a:pPr>
              <a:buClr>
                <a:srgbClr val="EEBD4A"/>
              </a:buClr>
              <a:buSzPct val="130000"/>
            </a:pPr>
            <a:r>
              <a:rPr lang="en-US" sz="1300" b="1" dirty="0">
                <a:solidFill>
                  <a:schemeClr val="tx1">
                    <a:lumMod val="75000"/>
                    <a:lumOff val="25000"/>
                  </a:schemeClr>
                </a:solidFill>
                <a:latin typeface="Montserrat" pitchFamily="2" charset="77"/>
                <a:ea typeface="Century Gothic" charset="0"/>
                <a:cs typeface="Century Gothic" charset="0"/>
              </a:rPr>
              <a:t>Testimony provides:</a:t>
            </a:r>
          </a:p>
        </p:txBody>
      </p:sp>
      <p:sp>
        <p:nvSpPr>
          <p:cNvPr id="6" name="Rectangle 5"/>
          <p:cNvSpPr/>
          <p:nvPr/>
        </p:nvSpPr>
        <p:spPr>
          <a:xfrm>
            <a:off x="3823429" y="2533008"/>
            <a:ext cx="4925216"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First-person accounts of survivors and witnesses</a:t>
            </a:r>
          </a:p>
        </p:txBody>
      </p:sp>
      <p:sp>
        <p:nvSpPr>
          <p:cNvPr id="11" name="Rectangle 10">
            <a:extLst>
              <a:ext uri="{FF2B5EF4-FFF2-40B4-BE49-F238E27FC236}">
                <a16:creationId xmlns:a16="http://schemas.microsoft.com/office/drawing/2014/main" id="{1B980507-5DB9-8041-827E-64B32A4BAB60}"/>
              </a:ext>
            </a:extLst>
          </p:cNvPr>
          <p:cNvSpPr/>
          <p:nvPr/>
        </p:nvSpPr>
        <p:spPr>
          <a:xfrm>
            <a:off x="3823429" y="3018993"/>
            <a:ext cx="4925216"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 human face sharing emotions and giving voice</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to historic events</a:t>
            </a:r>
          </a:p>
        </p:txBody>
      </p:sp>
      <p:sp>
        <p:nvSpPr>
          <p:cNvPr id="12" name="Rectangle 11">
            <a:extLst>
              <a:ext uri="{FF2B5EF4-FFF2-40B4-BE49-F238E27FC236}">
                <a16:creationId xmlns:a16="http://schemas.microsoft.com/office/drawing/2014/main" id="{4F487F25-786F-464E-852F-354669DAC803}"/>
              </a:ext>
            </a:extLst>
          </p:cNvPr>
          <p:cNvSpPr/>
          <p:nvPr/>
        </p:nvSpPr>
        <p:spPr>
          <a:xfrm>
            <a:off x="3823429" y="3732496"/>
            <a:ext cx="4925216"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Authentic stories that promote civic engagement and critical thinking</a:t>
            </a:r>
          </a:p>
        </p:txBody>
      </p:sp>
      <p:sp>
        <p:nvSpPr>
          <p:cNvPr id="13" name="Rectangle 12">
            <a:extLst>
              <a:ext uri="{FF2B5EF4-FFF2-40B4-BE49-F238E27FC236}">
                <a16:creationId xmlns:a16="http://schemas.microsoft.com/office/drawing/2014/main" id="{8A44C70B-3E82-4140-9A7F-DFB1857BD048}"/>
              </a:ext>
            </a:extLst>
          </p:cNvPr>
          <p:cNvSpPr/>
          <p:nvPr/>
        </p:nvSpPr>
        <p:spPr>
          <a:xfrm>
            <a:off x="3823429" y="4398479"/>
            <a:ext cx="4925216"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 reminder of our responsibility to remember,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react, and understand</a:t>
            </a:r>
          </a:p>
        </p:txBody>
      </p:sp>
      <p:sp>
        <p:nvSpPr>
          <p:cNvPr id="15" name="Title 14">
            <a:extLst>
              <a:ext uri="{FF2B5EF4-FFF2-40B4-BE49-F238E27FC236}">
                <a16:creationId xmlns:a16="http://schemas.microsoft.com/office/drawing/2014/main" id="{BF580B57-5F7B-9D40-8A60-FFE7FC1E22FD}"/>
              </a:ext>
            </a:extLst>
          </p:cNvPr>
          <p:cNvSpPr>
            <a:spLocks noGrp="1"/>
          </p:cNvSpPr>
          <p:nvPr>
            <p:ph type="title"/>
          </p:nvPr>
        </p:nvSpPr>
        <p:spPr/>
        <p:txBody>
          <a:bodyPr/>
          <a:lstStyle/>
          <a:p>
            <a:r>
              <a:rPr lang="en-US" sz="2800" dirty="0"/>
              <a:t>What is Testimony?</a:t>
            </a:r>
          </a:p>
        </p:txBody>
      </p:sp>
      <p:pic>
        <p:nvPicPr>
          <p:cNvPr id="3" name="Picture 2">
            <a:extLst>
              <a:ext uri="{FF2B5EF4-FFF2-40B4-BE49-F238E27FC236}">
                <a16:creationId xmlns:a16="http://schemas.microsoft.com/office/drawing/2014/main" id="{3CF52F2D-A54A-1C4B-A491-D819DCF76560}"/>
              </a:ext>
            </a:extLst>
          </p:cNvPr>
          <p:cNvPicPr>
            <a:picLocks noChangeAspect="1"/>
          </p:cNvPicPr>
          <p:nvPr/>
        </p:nvPicPr>
        <p:blipFill>
          <a:blip r:embed="rId2"/>
          <a:stretch>
            <a:fillRect/>
          </a:stretch>
        </p:blipFill>
        <p:spPr>
          <a:xfrm>
            <a:off x="440479" y="2085773"/>
            <a:ext cx="3168707" cy="2109170"/>
          </a:xfrm>
          <a:prstGeom prst="rect">
            <a:avLst/>
          </a:prstGeom>
        </p:spPr>
      </p:pic>
    </p:spTree>
    <p:extLst>
      <p:ext uri="{BB962C8B-B14F-4D97-AF65-F5344CB8AC3E}">
        <p14:creationId xmlns:p14="http://schemas.microsoft.com/office/powerpoint/2010/main" val="202026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858A29D-9FB6-F14B-907B-56AB977AE75B}"/>
              </a:ext>
            </a:extLst>
          </p:cNvPr>
          <p:cNvSpPr/>
          <p:nvPr/>
        </p:nvSpPr>
        <p:spPr>
          <a:xfrm>
            <a:off x="559104" y="2186979"/>
            <a:ext cx="7982028" cy="2968115"/>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545852" y="1110376"/>
            <a:ext cx="7888861" cy="825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Integrating testimony across the curriculum is a compelling way to engage students with the individuals who lived through and observed the events leading up to, during, and following genocide.</a:t>
            </a:r>
          </a:p>
        </p:txBody>
      </p:sp>
      <p:sp>
        <p:nvSpPr>
          <p:cNvPr id="6" name="Rectangle 5"/>
          <p:cNvSpPr/>
          <p:nvPr/>
        </p:nvSpPr>
        <p:spPr>
          <a:xfrm>
            <a:off x="638620" y="2359259"/>
            <a:ext cx="4016121"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Boost critical thinking</a:t>
            </a:r>
          </a:p>
        </p:txBody>
      </p:sp>
      <p:sp>
        <p:nvSpPr>
          <p:cNvPr id="14" name="Rectangle 13">
            <a:extLst>
              <a:ext uri="{FF2B5EF4-FFF2-40B4-BE49-F238E27FC236}">
                <a16:creationId xmlns:a16="http://schemas.microsoft.com/office/drawing/2014/main" id="{BBFEF43C-66EE-574B-8961-1C8B753BDBBB}"/>
              </a:ext>
            </a:extLst>
          </p:cNvPr>
          <p:cNvSpPr/>
          <p:nvPr/>
        </p:nvSpPr>
        <p:spPr>
          <a:xfrm>
            <a:off x="638620" y="2785953"/>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Combined with the use of other primary source documents and texts, improve understanding and empathy</a:t>
            </a:r>
          </a:p>
        </p:txBody>
      </p:sp>
      <p:sp>
        <p:nvSpPr>
          <p:cNvPr id="16" name="Rectangle 15">
            <a:extLst>
              <a:ext uri="{FF2B5EF4-FFF2-40B4-BE49-F238E27FC236}">
                <a16:creationId xmlns:a16="http://schemas.microsoft.com/office/drawing/2014/main" id="{4F459EDC-6FC6-1E44-9720-81607DBF8468}"/>
              </a:ext>
            </a:extLst>
          </p:cNvPr>
          <p:cNvSpPr/>
          <p:nvPr/>
        </p:nvSpPr>
        <p:spPr>
          <a:xfrm>
            <a:off x="638620" y="3625817"/>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Provide an opportunity to learn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 moral message expressed in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 personal manner</a:t>
            </a:r>
          </a:p>
        </p:txBody>
      </p:sp>
      <p:sp>
        <p:nvSpPr>
          <p:cNvPr id="17" name="Rectangle 16">
            <a:extLst>
              <a:ext uri="{FF2B5EF4-FFF2-40B4-BE49-F238E27FC236}">
                <a16:creationId xmlns:a16="http://schemas.microsoft.com/office/drawing/2014/main" id="{C1CFCDAB-41E8-C24B-A261-1A4B5BBA33A6}"/>
              </a:ext>
            </a:extLst>
          </p:cNvPr>
          <p:cNvSpPr/>
          <p:nvPr/>
        </p:nvSpPr>
        <p:spPr>
          <a:xfrm>
            <a:off x="638620" y="4490595"/>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Help connect witness memories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to student lives</a:t>
            </a:r>
          </a:p>
        </p:txBody>
      </p:sp>
      <p:sp>
        <p:nvSpPr>
          <p:cNvPr id="18" name="Rectangle 17">
            <a:extLst>
              <a:ext uri="{FF2B5EF4-FFF2-40B4-BE49-F238E27FC236}">
                <a16:creationId xmlns:a16="http://schemas.microsoft.com/office/drawing/2014/main" id="{70BA9352-285A-4C4D-A8A3-0F5A5D0CC9E7}"/>
              </a:ext>
            </a:extLst>
          </p:cNvPr>
          <p:cNvSpPr/>
          <p:nvPr/>
        </p:nvSpPr>
        <p:spPr>
          <a:xfrm>
            <a:off x="4613257" y="2325714"/>
            <a:ext cx="3768850"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Make human that which is inhuman and make tangible that which is inconceivable</a:t>
            </a:r>
          </a:p>
        </p:txBody>
      </p:sp>
      <p:sp>
        <p:nvSpPr>
          <p:cNvPr id="19" name="Rectangle 18">
            <a:extLst>
              <a:ext uri="{FF2B5EF4-FFF2-40B4-BE49-F238E27FC236}">
                <a16:creationId xmlns:a16="http://schemas.microsoft.com/office/drawing/2014/main" id="{2C7D4A9D-A4DD-D94D-A6CC-FA686FF44F05}"/>
              </a:ext>
            </a:extLst>
          </p:cNvPr>
          <p:cNvSpPr/>
          <p:nvPr/>
        </p:nvSpPr>
        <p:spPr>
          <a:xfrm>
            <a:off x="4613257" y="3070668"/>
            <a:ext cx="3768850"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Safely bring students to what may be an uncomfortable learning experience</a:t>
            </a:r>
          </a:p>
        </p:txBody>
      </p:sp>
      <p:sp>
        <p:nvSpPr>
          <p:cNvPr id="20" name="Rectangle 19">
            <a:extLst>
              <a:ext uri="{FF2B5EF4-FFF2-40B4-BE49-F238E27FC236}">
                <a16:creationId xmlns:a16="http://schemas.microsoft.com/office/drawing/2014/main" id="{4344D03F-B8BD-7248-B681-E8C4DA0C21F0}"/>
              </a:ext>
            </a:extLst>
          </p:cNvPr>
          <p:cNvSpPr/>
          <p:nvPr/>
        </p:nvSpPr>
        <p:spPr>
          <a:xfrm>
            <a:off x="4613256" y="3638526"/>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Inspire students to bear witness and be more responsive to prejudice, hate, and injustice in their lives</a:t>
            </a:r>
          </a:p>
        </p:txBody>
      </p:sp>
      <p:sp>
        <p:nvSpPr>
          <p:cNvPr id="21" name="Rectangle 20">
            <a:extLst>
              <a:ext uri="{FF2B5EF4-FFF2-40B4-BE49-F238E27FC236}">
                <a16:creationId xmlns:a16="http://schemas.microsoft.com/office/drawing/2014/main" id="{AE8711BB-225A-2A41-83C1-D0F2D514D00A}"/>
              </a:ext>
            </a:extLst>
          </p:cNvPr>
          <p:cNvSpPr/>
          <p:nvPr/>
        </p:nvSpPr>
        <p:spPr>
          <a:xfrm>
            <a:off x="4613256" y="4486012"/>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Use personal stories to teach difficult topics of hate, racism, and intolerance </a:t>
            </a:r>
          </a:p>
        </p:txBody>
      </p:sp>
      <p:sp>
        <p:nvSpPr>
          <p:cNvPr id="22" name="Text Placeholder 3">
            <a:extLst>
              <a:ext uri="{FF2B5EF4-FFF2-40B4-BE49-F238E27FC236}">
                <a16:creationId xmlns:a16="http://schemas.microsoft.com/office/drawing/2014/main" id="{F2F658B8-735D-284B-BDDD-9635E378B883}"/>
              </a:ext>
            </a:extLst>
          </p:cNvPr>
          <p:cNvSpPr txBox="1">
            <a:spLocks/>
          </p:cNvSpPr>
          <p:nvPr/>
        </p:nvSpPr>
        <p:spPr>
          <a:xfrm>
            <a:off x="572356" y="1849049"/>
            <a:ext cx="4627045" cy="321676"/>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b="1" dirty="0">
                <a:solidFill>
                  <a:schemeClr val="tx1">
                    <a:lumMod val="75000"/>
                    <a:lumOff val="25000"/>
                  </a:schemeClr>
                </a:solidFill>
                <a:latin typeface="Montserrat" pitchFamily="2" charset="77"/>
                <a:ea typeface="Century Gothic" charset="0"/>
                <a:cs typeface="Century Gothic" charset="0"/>
              </a:rPr>
              <a:t>What can testimony do for my students?</a:t>
            </a:r>
          </a:p>
        </p:txBody>
      </p:sp>
      <p:sp>
        <p:nvSpPr>
          <p:cNvPr id="3" name="Title 2">
            <a:extLst>
              <a:ext uri="{FF2B5EF4-FFF2-40B4-BE49-F238E27FC236}">
                <a16:creationId xmlns:a16="http://schemas.microsoft.com/office/drawing/2014/main" id="{5F97E894-2950-B449-A6B8-7777EADE7A8B}"/>
              </a:ext>
            </a:extLst>
          </p:cNvPr>
          <p:cNvSpPr>
            <a:spLocks noGrp="1"/>
          </p:cNvSpPr>
          <p:nvPr>
            <p:ph type="title"/>
          </p:nvPr>
        </p:nvSpPr>
        <p:spPr/>
        <p:txBody>
          <a:bodyPr/>
          <a:lstStyle/>
          <a:p>
            <a:r>
              <a:rPr lang="en-US" dirty="0"/>
              <a:t>What is Testimony?</a:t>
            </a:r>
          </a:p>
        </p:txBody>
      </p:sp>
    </p:spTree>
    <p:extLst>
      <p:ext uri="{BB962C8B-B14F-4D97-AF65-F5344CB8AC3E}">
        <p14:creationId xmlns:p14="http://schemas.microsoft.com/office/powerpoint/2010/main" val="417495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F3310C5-36E6-104D-90AE-92D669E02BC3}"/>
              </a:ext>
            </a:extLst>
          </p:cNvPr>
          <p:cNvSpPr/>
          <p:nvPr/>
        </p:nvSpPr>
        <p:spPr>
          <a:xfrm>
            <a:off x="559108" y="2239989"/>
            <a:ext cx="8015049" cy="3617471"/>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625364" y="1083872"/>
            <a:ext cx="8041557" cy="1069510"/>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250" dirty="0">
                <a:solidFill>
                  <a:srgbClr val="9D1F25"/>
                </a:solidFill>
                <a:latin typeface="Montserrat" pitchFamily="2" charset="77"/>
                <a:ea typeface="Century Gothic" charset="0"/>
                <a:cs typeface="Century Gothic" charset="0"/>
              </a:rPr>
              <a:t>Testimony is a powerful tool that can be used in any subject area. The central themes — prejudice, hate, and intolerance, as well as the importance of family, personal and group identity, justice, heritage, and standing up for the oppressed and against the oppressors — provide many opportunities for inquiry-based lessons. The following are just some examples of learning outcomes that are supported by the use of testimony in instruction:</a:t>
            </a:r>
          </a:p>
        </p:txBody>
      </p:sp>
      <p:sp>
        <p:nvSpPr>
          <p:cNvPr id="6" name="Rectangle 5"/>
          <p:cNvSpPr/>
          <p:nvPr/>
        </p:nvSpPr>
        <p:spPr>
          <a:xfrm>
            <a:off x="638620" y="2614652"/>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Make connections between people and events</a:t>
            </a:r>
          </a:p>
        </p:txBody>
      </p:sp>
      <p:sp>
        <p:nvSpPr>
          <p:cNvPr id="14" name="Rectangle 13">
            <a:extLst>
              <a:ext uri="{FF2B5EF4-FFF2-40B4-BE49-F238E27FC236}">
                <a16:creationId xmlns:a16="http://schemas.microsoft.com/office/drawing/2014/main" id="{BBFEF43C-66EE-574B-8961-1C8B753BDBBB}"/>
              </a:ext>
            </a:extLst>
          </p:cNvPr>
          <p:cNvSpPr/>
          <p:nvPr/>
        </p:nvSpPr>
        <p:spPr>
          <a:xfrm>
            <a:off x="638620" y="3140430"/>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Use historical evidence to create and answer questions</a:t>
            </a:r>
          </a:p>
        </p:txBody>
      </p:sp>
      <p:sp>
        <p:nvSpPr>
          <p:cNvPr id="16" name="Rectangle 15">
            <a:extLst>
              <a:ext uri="{FF2B5EF4-FFF2-40B4-BE49-F238E27FC236}">
                <a16:creationId xmlns:a16="http://schemas.microsoft.com/office/drawing/2014/main" id="{4F459EDC-6FC6-1E44-9720-81607DBF8468}"/>
              </a:ext>
            </a:extLst>
          </p:cNvPr>
          <p:cNvSpPr/>
          <p:nvPr/>
        </p:nvSpPr>
        <p:spPr>
          <a:xfrm>
            <a:off x="638620" y="3663650"/>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Ask and explore questions about changes that impacted people in the past or had enduring consequences</a:t>
            </a:r>
          </a:p>
        </p:txBody>
      </p:sp>
      <p:sp>
        <p:nvSpPr>
          <p:cNvPr id="17" name="Rectangle 16">
            <a:extLst>
              <a:ext uri="{FF2B5EF4-FFF2-40B4-BE49-F238E27FC236}">
                <a16:creationId xmlns:a16="http://schemas.microsoft.com/office/drawing/2014/main" id="{C1CFCDAB-41E8-C24B-A261-1A4B5BBA33A6}"/>
              </a:ext>
            </a:extLst>
          </p:cNvPr>
          <p:cNvSpPr/>
          <p:nvPr/>
        </p:nvSpPr>
        <p:spPr>
          <a:xfrm>
            <a:off x="638620" y="4771501"/>
            <a:ext cx="4369656"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Investigate patterns of social inequality and how they impact people</a:t>
            </a:r>
          </a:p>
        </p:txBody>
      </p:sp>
      <p:sp>
        <p:nvSpPr>
          <p:cNvPr id="18" name="Rectangle 17">
            <a:extLst>
              <a:ext uri="{FF2B5EF4-FFF2-40B4-BE49-F238E27FC236}">
                <a16:creationId xmlns:a16="http://schemas.microsoft.com/office/drawing/2014/main" id="{70BA9352-285A-4C4D-A8A3-0F5A5D0CC9E7}"/>
              </a:ext>
            </a:extLst>
          </p:cNvPr>
          <p:cNvSpPr/>
          <p:nvPr/>
        </p:nvSpPr>
        <p:spPr>
          <a:xfrm>
            <a:off x="638621" y="5272452"/>
            <a:ext cx="4467770"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Examine the social construction of groups and its impact on the life chances of individuals</a:t>
            </a:r>
          </a:p>
        </p:txBody>
      </p:sp>
      <p:sp>
        <p:nvSpPr>
          <p:cNvPr id="19" name="Rectangle 18">
            <a:extLst>
              <a:ext uri="{FF2B5EF4-FFF2-40B4-BE49-F238E27FC236}">
                <a16:creationId xmlns:a16="http://schemas.microsoft.com/office/drawing/2014/main" id="{2C7D4A9D-A4DD-D94D-A6CC-FA686FF44F05}"/>
              </a:ext>
            </a:extLst>
          </p:cNvPr>
          <p:cNvSpPr/>
          <p:nvPr/>
        </p:nvSpPr>
        <p:spPr>
          <a:xfrm>
            <a:off x="4887031" y="2637168"/>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Safely bring students to what may be</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 uncomfortable learning experience</a:t>
            </a:r>
          </a:p>
        </p:txBody>
      </p:sp>
      <p:sp>
        <p:nvSpPr>
          <p:cNvPr id="20" name="Rectangle 19">
            <a:extLst>
              <a:ext uri="{FF2B5EF4-FFF2-40B4-BE49-F238E27FC236}">
                <a16:creationId xmlns:a16="http://schemas.microsoft.com/office/drawing/2014/main" id="{4344D03F-B8BD-7248-B681-E8C4DA0C21F0}"/>
              </a:ext>
            </a:extLst>
          </p:cNvPr>
          <p:cNvSpPr/>
          <p:nvPr/>
        </p:nvSpPr>
        <p:spPr>
          <a:xfrm>
            <a:off x="4887031" y="3154611"/>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Inspire students to bear witness and</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be more responsive to prejudice,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hate, and injustice in their lives</a:t>
            </a:r>
          </a:p>
        </p:txBody>
      </p:sp>
      <p:sp>
        <p:nvSpPr>
          <p:cNvPr id="21" name="Rectangle 20">
            <a:extLst>
              <a:ext uri="{FF2B5EF4-FFF2-40B4-BE49-F238E27FC236}">
                <a16:creationId xmlns:a16="http://schemas.microsoft.com/office/drawing/2014/main" id="{AE8711BB-225A-2A41-83C1-D0F2D514D00A}"/>
              </a:ext>
            </a:extLst>
          </p:cNvPr>
          <p:cNvSpPr/>
          <p:nvPr/>
        </p:nvSpPr>
        <p:spPr>
          <a:xfrm>
            <a:off x="4887031" y="3906937"/>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Use personal stories to teach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difficult topics of hate, racism,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and intolerance </a:t>
            </a:r>
          </a:p>
        </p:txBody>
      </p:sp>
      <p:sp>
        <p:nvSpPr>
          <p:cNvPr id="22" name="Text Placeholder 3">
            <a:extLst>
              <a:ext uri="{FF2B5EF4-FFF2-40B4-BE49-F238E27FC236}">
                <a16:creationId xmlns:a16="http://schemas.microsoft.com/office/drawing/2014/main" id="{F2F658B8-735D-284B-BDDD-9635E378B883}"/>
              </a:ext>
            </a:extLst>
          </p:cNvPr>
          <p:cNvSpPr txBox="1">
            <a:spLocks/>
          </p:cNvSpPr>
          <p:nvPr/>
        </p:nvSpPr>
        <p:spPr>
          <a:xfrm>
            <a:off x="651869" y="2292976"/>
            <a:ext cx="969444" cy="274165"/>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History</a:t>
            </a:r>
          </a:p>
        </p:txBody>
      </p:sp>
      <p:sp>
        <p:nvSpPr>
          <p:cNvPr id="13" name="Text Placeholder 3">
            <a:extLst>
              <a:ext uri="{FF2B5EF4-FFF2-40B4-BE49-F238E27FC236}">
                <a16:creationId xmlns:a16="http://schemas.microsoft.com/office/drawing/2014/main" id="{C4115011-A4DA-B946-AFF8-244B980387E2}"/>
              </a:ext>
            </a:extLst>
          </p:cNvPr>
          <p:cNvSpPr txBox="1">
            <a:spLocks/>
          </p:cNvSpPr>
          <p:nvPr/>
        </p:nvSpPr>
        <p:spPr>
          <a:xfrm>
            <a:off x="651868" y="4449825"/>
            <a:ext cx="1215105" cy="296849"/>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Sociology</a:t>
            </a:r>
          </a:p>
        </p:txBody>
      </p:sp>
      <p:sp>
        <p:nvSpPr>
          <p:cNvPr id="24" name="Text Placeholder 3">
            <a:extLst>
              <a:ext uri="{FF2B5EF4-FFF2-40B4-BE49-F238E27FC236}">
                <a16:creationId xmlns:a16="http://schemas.microsoft.com/office/drawing/2014/main" id="{9C33F5F9-E3F4-5745-9CA6-0B23FBA9F380}"/>
              </a:ext>
            </a:extLst>
          </p:cNvPr>
          <p:cNvSpPr txBox="1">
            <a:spLocks/>
          </p:cNvSpPr>
          <p:nvPr/>
        </p:nvSpPr>
        <p:spPr>
          <a:xfrm>
            <a:off x="4875756" y="2319480"/>
            <a:ext cx="2252333" cy="31768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Visual/Performing Arts</a:t>
            </a:r>
          </a:p>
        </p:txBody>
      </p:sp>
      <p:sp>
        <p:nvSpPr>
          <p:cNvPr id="3" name="Title 2">
            <a:extLst>
              <a:ext uri="{FF2B5EF4-FFF2-40B4-BE49-F238E27FC236}">
                <a16:creationId xmlns:a16="http://schemas.microsoft.com/office/drawing/2014/main" id="{726F5FE8-BA31-5944-A673-6B4402E6564D}"/>
              </a:ext>
            </a:extLst>
          </p:cNvPr>
          <p:cNvSpPr>
            <a:spLocks noGrp="1"/>
          </p:cNvSpPr>
          <p:nvPr>
            <p:ph type="title"/>
          </p:nvPr>
        </p:nvSpPr>
        <p:spPr>
          <a:xfrm>
            <a:off x="2339270" y="-212316"/>
            <a:ext cx="6804729" cy="1325562"/>
          </a:xfrm>
        </p:spPr>
        <p:txBody>
          <a:bodyPr/>
          <a:lstStyle/>
          <a:p>
            <a:r>
              <a:rPr lang="en-US" dirty="0"/>
              <a:t>Testimony and Learning Outcomes</a:t>
            </a:r>
          </a:p>
        </p:txBody>
      </p:sp>
    </p:spTree>
    <p:extLst>
      <p:ext uri="{BB962C8B-B14F-4D97-AF65-F5344CB8AC3E}">
        <p14:creationId xmlns:p14="http://schemas.microsoft.com/office/powerpoint/2010/main" val="236324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6DF359E4-7013-AB4C-B1E8-2B30CDC8DFB8}"/>
              </a:ext>
            </a:extLst>
          </p:cNvPr>
          <p:cNvSpPr/>
          <p:nvPr/>
        </p:nvSpPr>
        <p:spPr>
          <a:xfrm>
            <a:off x="559104" y="1548023"/>
            <a:ext cx="8015053" cy="4282932"/>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665120" y="1176636"/>
            <a:ext cx="8240512" cy="390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Additional examples of learning outcomes could include: </a:t>
            </a:r>
          </a:p>
        </p:txBody>
      </p:sp>
      <p:sp>
        <p:nvSpPr>
          <p:cNvPr id="3" name="Title 2">
            <a:extLst>
              <a:ext uri="{FF2B5EF4-FFF2-40B4-BE49-F238E27FC236}">
                <a16:creationId xmlns:a16="http://schemas.microsoft.com/office/drawing/2014/main" id="{726F5FE8-BA31-5944-A673-6B4402E6564D}"/>
              </a:ext>
            </a:extLst>
          </p:cNvPr>
          <p:cNvSpPr>
            <a:spLocks noGrp="1"/>
          </p:cNvSpPr>
          <p:nvPr>
            <p:ph type="title"/>
          </p:nvPr>
        </p:nvSpPr>
        <p:spPr>
          <a:xfrm>
            <a:off x="2339270" y="-212316"/>
            <a:ext cx="6804729" cy="1325562"/>
          </a:xfrm>
        </p:spPr>
        <p:txBody>
          <a:bodyPr/>
          <a:lstStyle/>
          <a:p>
            <a:r>
              <a:rPr lang="en-US" dirty="0"/>
              <a:t>Testimony and Learning Outcomes</a:t>
            </a:r>
          </a:p>
        </p:txBody>
      </p:sp>
      <p:grpSp>
        <p:nvGrpSpPr>
          <p:cNvPr id="2" name="Group 1">
            <a:extLst>
              <a:ext uri="{FF2B5EF4-FFF2-40B4-BE49-F238E27FC236}">
                <a16:creationId xmlns:a16="http://schemas.microsoft.com/office/drawing/2014/main" id="{752E8D78-D1CD-A341-A4E1-0F676555DD64}"/>
              </a:ext>
            </a:extLst>
          </p:cNvPr>
          <p:cNvGrpSpPr/>
          <p:nvPr/>
        </p:nvGrpSpPr>
        <p:grpSpPr>
          <a:xfrm>
            <a:off x="665122" y="1677144"/>
            <a:ext cx="3708095" cy="4047796"/>
            <a:chOff x="588171" y="1078008"/>
            <a:chExt cx="4066570" cy="4375008"/>
          </a:xfrm>
        </p:grpSpPr>
        <p:sp>
          <p:nvSpPr>
            <p:cNvPr id="23" name="Rectangle 22">
              <a:extLst>
                <a:ext uri="{FF2B5EF4-FFF2-40B4-BE49-F238E27FC236}">
                  <a16:creationId xmlns:a16="http://schemas.microsoft.com/office/drawing/2014/main" id="{7DA2F771-4354-8547-8C96-20D508A999CB}"/>
                </a:ext>
              </a:extLst>
            </p:cNvPr>
            <p:cNvSpPr/>
            <p:nvPr/>
          </p:nvSpPr>
          <p:spPr>
            <a:xfrm>
              <a:off x="638620" y="1652862"/>
              <a:ext cx="4016121"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Promote ethical values </a:t>
              </a:r>
            </a:p>
          </p:txBody>
        </p:sp>
        <p:sp>
          <p:nvSpPr>
            <p:cNvPr id="25" name="Rectangle 24">
              <a:extLst>
                <a:ext uri="{FF2B5EF4-FFF2-40B4-BE49-F238E27FC236}">
                  <a16:creationId xmlns:a16="http://schemas.microsoft.com/office/drawing/2014/main" id="{333A8FC1-3CA9-E845-AE66-28F694D0984B}"/>
                </a:ext>
              </a:extLst>
            </p:cNvPr>
            <p:cNvSpPr/>
            <p:nvPr/>
          </p:nvSpPr>
          <p:spPr>
            <a:xfrm>
              <a:off x="638620" y="1992926"/>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Promote empathy and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understanding of others</a:t>
              </a:r>
            </a:p>
          </p:txBody>
        </p:sp>
        <p:sp>
          <p:nvSpPr>
            <p:cNvPr id="26" name="Rectangle 25">
              <a:extLst>
                <a:ext uri="{FF2B5EF4-FFF2-40B4-BE49-F238E27FC236}">
                  <a16:creationId xmlns:a16="http://schemas.microsoft.com/office/drawing/2014/main" id="{94278EAC-756B-6442-9219-AF0C8391F6C3}"/>
                </a:ext>
              </a:extLst>
            </p:cNvPr>
            <p:cNvSpPr/>
            <p:nvPr/>
          </p:nvSpPr>
          <p:spPr>
            <a:xfrm>
              <a:off x="638620" y="2549745"/>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Engage students in questioning, thinking, feeling, and doing</a:t>
              </a:r>
            </a:p>
          </p:txBody>
        </p:sp>
        <p:sp>
          <p:nvSpPr>
            <p:cNvPr id="27" name="Rectangle 26">
              <a:extLst>
                <a:ext uri="{FF2B5EF4-FFF2-40B4-BE49-F238E27FC236}">
                  <a16:creationId xmlns:a16="http://schemas.microsoft.com/office/drawing/2014/main" id="{AB115143-2CB3-694B-99C1-1E34B8956983}"/>
                </a:ext>
              </a:extLst>
            </p:cNvPr>
            <p:cNvSpPr/>
            <p:nvPr/>
          </p:nvSpPr>
          <p:spPr>
            <a:xfrm>
              <a:off x="638621" y="3689223"/>
              <a:ext cx="4016120" cy="748476"/>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Empower students by providing them with 21st century learning tools and resources</a:t>
              </a:r>
            </a:p>
          </p:txBody>
        </p:sp>
        <p:sp>
          <p:nvSpPr>
            <p:cNvPr id="28" name="Rectangle 27">
              <a:extLst>
                <a:ext uri="{FF2B5EF4-FFF2-40B4-BE49-F238E27FC236}">
                  <a16:creationId xmlns:a16="http://schemas.microsoft.com/office/drawing/2014/main" id="{7D1B2D2F-049F-8042-8B2D-BE04E04FA634}"/>
                </a:ext>
              </a:extLst>
            </p:cNvPr>
            <p:cNvSpPr/>
            <p:nvPr/>
          </p:nvSpPr>
          <p:spPr>
            <a:xfrm>
              <a:off x="638620" y="4419254"/>
              <a:ext cx="3537595"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Promote technological thinking and inquiry</a:t>
              </a:r>
            </a:p>
          </p:txBody>
        </p:sp>
        <p:sp>
          <p:nvSpPr>
            <p:cNvPr id="29" name="Text Placeholder 3">
              <a:extLst>
                <a:ext uri="{FF2B5EF4-FFF2-40B4-BE49-F238E27FC236}">
                  <a16:creationId xmlns:a16="http://schemas.microsoft.com/office/drawing/2014/main" id="{13A2AFBF-5A4A-9B46-8CBE-3CF03AA42182}"/>
                </a:ext>
              </a:extLst>
            </p:cNvPr>
            <p:cNvSpPr txBox="1">
              <a:spLocks/>
            </p:cNvSpPr>
            <p:nvPr/>
          </p:nvSpPr>
          <p:spPr>
            <a:xfrm>
              <a:off x="588171" y="1078008"/>
              <a:ext cx="3753588" cy="478267"/>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Character Education/Leadership/</a:t>
              </a:r>
              <a:br>
                <a:rPr lang="en-US" sz="1300" dirty="0">
                  <a:solidFill>
                    <a:srgbClr val="9D1F25"/>
                  </a:solidFill>
                  <a:latin typeface="Montserrat" pitchFamily="2" charset="77"/>
                  <a:ea typeface="Century Gothic" charset="0"/>
                  <a:cs typeface="Century Gothic" charset="0"/>
                </a:rPr>
              </a:br>
              <a:r>
                <a:rPr lang="en-US" sz="1300" dirty="0">
                  <a:solidFill>
                    <a:srgbClr val="9D1F25"/>
                  </a:solidFill>
                  <a:latin typeface="Montserrat" pitchFamily="2" charset="77"/>
                  <a:ea typeface="Century Gothic" charset="0"/>
                  <a:cs typeface="Century Gothic" charset="0"/>
                </a:rPr>
                <a:t>Social-Emotional Learning</a:t>
              </a:r>
            </a:p>
          </p:txBody>
        </p:sp>
        <p:sp>
          <p:nvSpPr>
            <p:cNvPr id="30" name="Text Placeholder 3">
              <a:extLst>
                <a:ext uri="{FF2B5EF4-FFF2-40B4-BE49-F238E27FC236}">
                  <a16:creationId xmlns:a16="http://schemas.microsoft.com/office/drawing/2014/main" id="{823B2E4D-4DA1-244D-9289-6A29C3E6AFD2}"/>
                </a:ext>
              </a:extLst>
            </p:cNvPr>
            <p:cNvSpPr txBox="1">
              <a:spLocks/>
            </p:cNvSpPr>
            <p:nvPr/>
          </p:nvSpPr>
          <p:spPr>
            <a:xfrm>
              <a:off x="602703" y="3293280"/>
              <a:ext cx="2989314" cy="26580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Media and Digital Literacy</a:t>
              </a:r>
            </a:p>
          </p:txBody>
        </p:sp>
        <p:sp>
          <p:nvSpPr>
            <p:cNvPr id="31" name="Rectangle 30">
              <a:extLst>
                <a:ext uri="{FF2B5EF4-FFF2-40B4-BE49-F238E27FC236}">
                  <a16:creationId xmlns:a16="http://schemas.microsoft.com/office/drawing/2014/main" id="{433E3CE0-1AA1-104C-A8F2-60555ACF10A2}"/>
                </a:ext>
              </a:extLst>
            </p:cNvPr>
            <p:cNvSpPr/>
            <p:nvPr/>
          </p:nvSpPr>
          <p:spPr>
            <a:xfrm>
              <a:off x="638620" y="4960573"/>
              <a:ext cx="3537595"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Advance student learning, creativity, and innovation</a:t>
              </a:r>
            </a:p>
          </p:txBody>
        </p:sp>
      </p:grpSp>
      <p:grpSp>
        <p:nvGrpSpPr>
          <p:cNvPr id="4" name="Group 3">
            <a:extLst>
              <a:ext uri="{FF2B5EF4-FFF2-40B4-BE49-F238E27FC236}">
                <a16:creationId xmlns:a16="http://schemas.microsoft.com/office/drawing/2014/main" id="{FDABD906-AC6D-1B42-98FC-6945062C756A}"/>
              </a:ext>
            </a:extLst>
          </p:cNvPr>
          <p:cNvGrpSpPr/>
          <p:nvPr/>
        </p:nvGrpSpPr>
        <p:grpSpPr>
          <a:xfrm>
            <a:off x="4557701" y="1713193"/>
            <a:ext cx="4135725" cy="3123849"/>
            <a:chOff x="5008276" y="977898"/>
            <a:chExt cx="4027396" cy="3168321"/>
          </a:xfrm>
        </p:grpSpPr>
        <p:sp>
          <p:nvSpPr>
            <p:cNvPr id="32" name="Rectangle 31">
              <a:extLst>
                <a:ext uri="{FF2B5EF4-FFF2-40B4-BE49-F238E27FC236}">
                  <a16:creationId xmlns:a16="http://schemas.microsoft.com/office/drawing/2014/main" id="{5D8AFB86-5CEA-5E4B-AB01-20237480A5A4}"/>
                </a:ext>
              </a:extLst>
            </p:cNvPr>
            <p:cNvSpPr/>
            <p:nvPr/>
          </p:nvSpPr>
          <p:spPr>
            <a:xfrm>
              <a:off x="5019551" y="1295592"/>
              <a:ext cx="4016121"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Understand and evaluate information</a:t>
              </a:r>
            </a:p>
          </p:txBody>
        </p:sp>
        <p:sp>
          <p:nvSpPr>
            <p:cNvPr id="33" name="Rectangle 32">
              <a:extLst>
                <a:ext uri="{FF2B5EF4-FFF2-40B4-BE49-F238E27FC236}">
                  <a16:creationId xmlns:a16="http://schemas.microsoft.com/office/drawing/2014/main" id="{E34A215C-D471-B944-92D7-8486D6231FDF}"/>
                </a:ext>
              </a:extLst>
            </p:cNvPr>
            <p:cNvSpPr/>
            <p:nvPr/>
          </p:nvSpPr>
          <p:spPr>
            <a:xfrm>
              <a:off x="5019551" y="1603367"/>
              <a:ext cx="4016121" cy="702354"/>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Design inquiry using observation, data interpretation and analysis, and critical thinking to examine testimony</a:t>
              </a:r>
            </a:p>
          </p:txBody>
        </p:sp>
        <p:sp>
          <p:nvSpPr>
            <p:cNvPr id="34" name="Text Placeholder 3">
              <a:extLst>
                <a:ext uri="{FF2B5EF4-FFF2-40B4-BE49-F238E27FC236}">
                  <a16:creationId xmlns:a16="http://schemas.microsoft.com/office/drawing/2014/main" id="{6DC952EB-7650-C54F-A15B-EBC45BCAB4FE}"/>
                </a:ext>
              </a:extLst>
            </p:cNvPr>
            <p:cNvSpPr txBox="1">
              <a:spLocks/>
            </p:cNvSpPr>
            <p:nvPr/>
          </p:nvSpPr>
          <p:spPr>
            <a:xfrm>
              <a:off x="5008276" y="977898"/>
              <a:ext cx="2252333" cy="31768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Science</a:t>
              </a:r>
            </a:p>
          </p:txBody>
        </p:sp>
        <p:sp>
          <p:nvSpPr>
            <p:cNvPr id="35" name="Text Placeholder 3">
              <a:extLst>
                <a:ext uri="{FF2B5EF4-FFF2-40B4-BE49-F238E27FC236}">
                  <a16:creationId xmlns:a16="http://schemas.microsoft.com/office/drawing/2014/main" id="{74A00BAC-A333-4245-81AC-16F99404A348}"/>
                </a:ext>
              </a:extLst>
            </p:cNvPr>
            <p:cNvSpPr txBox="1">
              <a:spLocks/>
            </p:cNvSpPr>
            <p:nvPr/>
          </p:nvSpPr>
          <p:spPr>
            <a:xfrm>
              <a:off x="5008276" y="2501406"/>
              <a:ext cx="2880130" cy="292791"/>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World Cultures and Languages</a:t>
              </a:r>
            </a:p>
          </p:txBody>
        </p:sp>
        <p:sp>
          <p:nvSpPr>
            <p:cNvPr id="36" name="Rectangle 35">
              <a:extLst>
                <a:ext uri="{FF2B5EF4-FFF2-40B4-BE49-F238E27FC236}">
                  <a16:creationId xmlns:a16="http://schemas.microsoft.com/office/drawing/2014/main" id="{71695B41-E886-E34A-80FC-A8B910D06DAB}"/>
                </a:ext>
              </a:extLst>
            </p:cNvPr>
            <p:cNvSpPr/>
            <p:nvPr/>
          </p:nvSpPr>
          <p:spPr>
            <a:xfrm>
              <a:off x="5019551" y="2916797"/>
              <a:ext cx="4016121" cy="69249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Explain the relationship between the practices and perspectives of the cultures studied</a:t>
              </a:r>
            </a:p>
          </p:txBody>
        </p:sp>
        <p:sp>
          <p:nvSpPr>
            <p:cNvPr id="37" name="Rectangle 36">
              <a:extLst>
                <a:ext uri="{FF2B5EF4-FFF2-40B4-BE49-F238E27FC236}">
                  <a16:creationId xmlns:a16="http://schemas.microsoft.com/office/drawing/2014/main" id="{529C9EA7-55B9-894E-B8AA-F72E52BF9AD3}"/>
                </a:ext>
              </a:extLst>
            </p:cNvPr>
            <p:cNvSpPr/>
            <p:nvPr/>
          </p:nvSpPr>
          <p:spPr>
            <a:xfrm>
              <a:off x="5019551" y="3653776"/>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Evaluate information and diverse perspectives</a:t>
              </a:r>
            </a:p>
          </p:txBody>
        </p:sp>
      </p:grpSp>
    </p:spTree>
    <p:extLst>
      <p:ext uri="{BB962C8B-B14F-4D97-AF65-F5344CB8AC3E}">
        <p14:creationId xmlns:p14="http://schemas.microsoft.com/office/powerpoint/2010/main" val="2134357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0908DC-55C0-024C-A951-D6A447BF5B27}"/>
              </a:ext>
            </a:extLst>
          </p:cNvPr>
          <p:cNvSpPr/>
          <p:nvPr/>
        </p:nvSpPr>
        <p:spPr>
          <a:xfrm>
            <a:off x="567597" y="2095185"/>
            <a:ext cx="8015255" cy="3388334"/>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559104" y="1269401"/>
            <a:ext cx="8093577" cy="825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It is important to prepare carefully when using testimony with students. The following recommendations and considerations will help you maximize the impact of testimony in your lessons and activities: </a:t>
            </a:r>
          </a:p>
        </p:txBody>
      </p:sp>
      <p:sp>
        <p:nvSpPr>
          <p:cNvPr id="6" name="Rectangle 5"/>
          <p:cNvSpPr/>
          <p:nvPr/>
        </p:nvSpPr>
        <p:spPr>
          <a:xfrm>
            <a:off x="559104" y="2161444"/>
            <a:ext cx="4149373" cy="1492716"/>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Explain that testimony is based on the memory and perspective of the witness and may not always be 100% accurate. This does not diminish the power of the testimony or its importance but may help students understand why witnesses may recall the same events differently. </a:t>
            </a:r>
          </a:p>
        </p:txBody>
      </p:sp>
      <p:sp>
        <p:nvSpPr>
          <p:cNvPr id="15" name="Title 14">
            <a:extLst>
              <a:ext uri="{FF2B5EF4-FFF2-40B4-BE49-F238E27FC236}">
                <a16:creationId xmlns:a16="http://schemas.microsoft.com/office/drawing/2014/main" id="{BF580B57-5F7B-9D40-8A60-FFE7FC1E22FD}"/>
              </a:ext>
            </a:extLst>
          </p:cNvPr>
          <p:cNvSpPr>
            <a:spLocks noGrp="1"/>
          </p:cNvSpPr>
          <p:nvPr>
            <p:ph type="title"/>
          </p:nvPr>
        </p:nvSpPr>
        <p:spPr>
          <a:xfrm>
            <a:off x="2339270" y="-190196"/>
            <a:ext cx="7596299" cy="1325562"/>
          </a:xfrm>
        </p:spPr>
        <p:txBody>
          <a:bodyPr/>
          <a:lstStyle/>
          <a:p>
            <a:r>
              <a:rPr lang="en-US" sz="2800" dirty="0"/>
              <a:t>Important Considerations </a:t>
            </a:r>
            <a:br>
              <a:rPr lang="en-US" sz="2800" dirty="0"/>
            </a:br>
            <a:r>
              <a:rPr lang="en-US" sz="2800" dirty="0"/>
              <a:t>for Using Testimony with Students</a:t>
            </a:r>
          </a:p>
        </p:txBody>
      </p:sp>
      <p:sp>
        <p:nvSpPr>
          <p:cNvPr id="14" name="Rectangle 13">
            <a:extLst>
              <a:ext uri="{FF2B5EF4-FFF2-40B4-BE49-F238E27FC236}">
                <a16:creationId xmlns:a16="http://schemas.microsoft.com/office/drawing/2014/main" id="{BBFEF43C-66EE-574B-8961-1C8B753BDBBB}"/>
              </a:ext>
            </a:extLst>
          </p:cNvPr>
          <p:cNvSpPr/>
          <p:nvPr/>
        </p:nvSpPr>
        <p:spPr>
          <a:xfrm>
            <a:off x="559105" y="3767839"/>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Establish and communicate a clear purpose for viewing the testimony.</a:t>
            </a:r>
          </a:p>
        </p:txBody>
      </p:sp>
      <p:sp>
        <p:nvSpPr>
          <p:cNvPr id="16" name="Rectangle 15">
            <a:extLst>
              <a:ext uri="{FF2B5EF4-FFF2-40B4-BE49-F238E27FC236}">
                <a16:creationId xmlns:a16="http://schemas.microsoft.com/office/drawing/2014/main" id="{4F459EDC-6FC6-1E44-9720-81607DBF8468}"/>
              </a:ext>
            </a:extLst>
          </p:cNvPr>
          <p:cNvSpPr/>
          <p:nvPr/>
        </p:nvSpPr>
        <p:spPr>
          <a:xfrm>
            <a:off x="559104" y="4465256"/>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Reiterate your rules for discussion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and the importance of being respectful of others’ opinions and the witness clips.</a:t>
            </a:r>
          </a:p>
        </p:txBody>
      </p:sp>
      <p:sp>
        <p:nvSpPr>
          <p:cNvPr id="17" name="Rectangle 16">
            <a:extLst>
              <a:ext uri="{FF2B5EF4-FFF2-40B4-BE49-F238E27FC236}">
                <a16:creationId xmlns:a16="http://schemas.microsoft.com/office/drawing/2014/main" id="{C1CFCDAB-41E8-C24B-A261-1A4B5BBA33A6}"/>
              </a:ext>
            </a:extLst>
          </p:cNvPr>
          <p:cNvSpPr/>
          <p:nvPr/>
        </p:nvSpPr>
        <p:spPr>
          <a:xfrm>
            <a:off x="4794267" y="2208806"/>
            <a:ext cx="4016121" cy="89255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Begin with an activity that helps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students develop and apply the academic and emotional connections</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to the testimony.</a:t>
            </a:r>
          </a:p>
        </p:txBody>
      </p:sp>
      <p:sp>
        <p:nvSpPr>
          <p:cNvPr id="18" name="Rectangle 17">
            <a:extLst>
              <a:ext uri="{FF2B5EF4-FFF2-40B4-BE49-F238E27FC236}">
                <a16:creationId xmlns:a16="http://schemas.microsoft.com/office/drawing/2014/main" id="{70BA9352-285A-4C4D-A8A3-0F5A5D0CC9E7}"/>
              </a:ext>
            </a:extLst>
          </p:cNvPr>
          <p:cNvSpPr/>
          <p:nvPr/>
        </p:nvSpPr>
        <p:spPr>
          <a:xfrm>
            <a:off x="4794268" y="3159598"/>
            <a:ext cx="3810550" cy="129266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Follow up with a reflection to allow students to share the connections they have drawn between the content matter they are learning,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the testimony, and their personal experiences.</a:t>
            </a:r>
          </a:p>
        </p:txBody>
      </p:sp>
    </p:spTree>
    <p:extLst>
      <p:ext uri="{BB962C8B-B14F-4D97-AF65-F5344CB8AC3E}">
        <p14:creationId xmlns:p14="http://schemas.microsoft.com/office/powerpoint/2010/main" val="274210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D9D7456-4EE5-8E45-9B15-340A04A09FD2}"/>
              </a:ext>
            </a:extLst>
          </p:cNvPr>
          <p:cNvSpPr/>
          <p:nvPr/>
        </p:nvSpPr>
        <p:spPr>
          <a:xfrm>
            <a:off x="589562" y="2095380"/>
            <a:ext cx="7971341" cy="3642807"/>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559104" y="1110376"/>
            <a:ext cx="8093577" cy="825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Viewing testimony may be uncomfortable for students. It is important to help them understand why they are viewing testimony and to facilitate conversations and activities that support and enhance the academic as well as emotional connections they are building </a:t>
            </a:r>
            <a:br>
              <a:rPr lang="en-US" sz="1300" dirty="0">
                <a:solidFill>
                  <a:srgbClr val="9D1F25"/>
                </a:solidFill>
                <a:latin typeface="Montserrat" pitchFamily="2" charset="77"/>
                <a:ea typeface="Century Gothic" charset="0"/>
                <a:cs typeface="Century Gothic" charset="0"/>
              </a:rPr>
            </a:br>
            <a:r>
              <a:rPr lang="en-US" sz="1300" dirty="0">
                <a:solidFill>
                  <a:srgbClr val="9D1F25"/>
                </a:solidFill>
                <a:latin typeface="Montserrat" pitchFamily="2" charset="77"/>
                <a:ea typeface="Century Gothic" charset="0"/>
                <a:cs typeface="Century Gothic" charset="0"/>
              </a:rPr>
              <a:t>to the eyewitness clips.</a:t>
            </a:r>
          </a:p>
        </p:txBody>
      </p:sp>
      <p:sp>
        <p:nvSpPr>
          <p:cNvPr id="6" name="Rectangle 5"/>
          <p:cNvSpPr/>
          <p:nvPr/>
        </p:nvSpPr>
        <p:spPr>
          <a:xfrm>
            <a:off x="559103" y="2159826"/>
            <a:ext cx="4149373" cy="292388"/>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Activate students’ background knowledge</a:t>
            </a:r>
          </a:p>
        </p:txBody>
      </p:sp>
      <p:sp>
        <p:nvSpPr>
          <p:cNvPr id="15" name="Title 14">
            <a:extLst>
              <a:ext uri="{FF2B5EF4-FFF2-40B4-BE49-F238E27FC236}">
                <a16:creationId xmlns:a16="http://schemas.microsoft.com/office/drawing/2014/main" id="{BF580B57-5F7B-9D40-8A60-FFE7FC1E22FD}"/>
              </a:ext>
            </a:extLst>
          </p:cNvPr>
          <p:cNvSpPr>
            <a:spLocks noGrp="1"/>
          </p:cNvSpPr>
          <p:nvPr>
            <p:ph type="title"/>
          </p:nvPr>
        </p:nvSpPr>
        <p:spPr>
          <a:xfrm>
            <a:off x="2339270" y="-190196"/>
            <a:ext cx="7596299" cy="1325562"/>
          </a:xfrm>
        </p:spPr>
        <p:txBody>
          <a:bodyPr/>
          <a:lstStyle/>
          <a:p>
            <a:r>
              <a:rPr lang="en-US" sz="2800" dirty="0"/>
              <a:t>Best Practices for Teaching </a:t>
            </a:r>
            <a:br>
              <a:rPr lang="en-US" sz="2800" dirty="0"/>
            </a:br>
            <a:r>
              <a:rPr lang="en-US" sz="2800" dirty="0"/>
              <a:t>with Testimony</a:t>
            </a:r>
          </a:p>
        </p:txBody>
      </p:sp>
      <p:sp>
        <p:nvSpPr>
          <p:cNvPr id="14" name="Rectangle 13">
            <a:extLst>
              <a:ext uri="{FF2B5EF4-FFF2-40B4-BE49-F238E27FC236}">
                <a16:creationId xmlns:a16="http://schemas.microsoft.com/office/drawing/2014/main" id="{BBFEF43C-66EE-574B-8961-1C8B753BDBBB}"/>
              </a:ext>
            </a:extLst>
          </p:cNvPr>
          <p:cNvSpPr/>
          <p:nvPr/>
        </p:nvSpPr>
        <p:spPr>
          <a:xfrm>
            <a:off x="559105" y="2620244"/>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Define terms and establish accepted vocabulary</a:t>
            </a:r>
          </a:p>
        </p:txBody>
      </p:sp>
      <p:sp>
        <p:nvSpPr>
          <p:cNvPr id="16" name="Rectangle 15">
            <a:extLst>
              <a:ext uri="{FF2B5EF4-FFF2-40B4-BE49-F238E27FC236}">
                <a16:creationId xmlns:a16="http://schemas.microsoft.com/office/drawing/2014/main" id="{4F459EDC-6FC6-1E44-9720-81607DBF8468}"/>
              </a:ext>
            </a:extLst>
          </p:cNvPr>
          <p:cNvSpPr/>
          <p:nvPr/>
        </p:nvSpPr>
        <p:spPr>
          <a:xfrm>
            <a:off x="559104" y="3236732"/>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Know your students and consider their backgrounds while planning lessons and activities and choosing testimony</a:t>
            </a:r>
          </a:p>
        </p:txBody>
      </p:sp>
      <p:sp>
        <p:nvSpPr>
          <p:cNvPr id="17" name="Rectangle 16">
            <a:extLst>
              <a:ext uri="{FF2B5EF4-FFF2-40B4-BE49-F238E27FC236}">
                <a16:creationId xmlns:a16="http://schemas.microsoft.com/office/drawing/2014/main" id="{C1CFCDAB-41E8-C24B-A261-1A4B5BBA33A6}"/>
              </a:ext>
            </a:extLst>
          </p:cNvPr>
          <p:cNvSpPr/>
          <p:nvPr/>
        </p:nvSpPr>
        <p:spPr>
          <a:xfrm>
            <a:off x="559103" y="4006608"/>
            <a:ext cx="4016121" cy="89255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Be sure that your instruction provides historical context for the testimony, describing the time, place, and people involved</a:t>
            </a:r>
          </a:p>
        </p:txBody>
      </p:sp>
      <p:sp>
        <p:nvSpPr>
          <p:cNvPr id="18" name="Rectangle 17">
            <a:extLst>
              <a:ext uri="{FF2B5EF4-FFF2-40B4-BE49-F238E27FC236}">
                <a16:creationId xmlns:a16="http://schemas.microsoft.com/office/drawing/2014/main" id="{70BA9352-285A-4C4D-A8A3-0F5A5D0CC9E7}"/>
              </a:ext>
            </a:extLst>
          </p:cNvPr>
          <p:cNvSpPr/>
          <p:nvPr/>
        </p:nvSpPr>
        <p:spPr>
          <a:xfrm>
            <a:off x="559103" y="4976539"/>
            <a:ext cx="3810550"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Encourage students to analyze the source of information and the medium used to share the message</a:t>
            </a:r>
          </a:p>
        </p:txBody>
      </p:sp>
      <p:sp>
        <p:nvSpPr>
          <p:cNvPr id="9" name="Rectangle 8">
            <a:extLst>
              <a:ext uri="{FF2B5EF4-FFF2-40B4-BE49-F238E27FC236}">
                <a16:creationId xmlns:a16="http://schemas.microsoft.com/office/drawing/2014/main" id="{C2468440-AFC9-2748-8B2E-61F9D40F43DD}"/>
              </a:ext>
            </a:extLst>
          </p:cNvPr>
          <p:cNvSpPr/>
          <p:nvPr/>
        </p:nvSpPr>
        <p:spPr>
          <a:xfrm>
            <a:off x="4860528" y="2148393"/>
            <a:ext cx="3810550" cy="109260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Include a discussion about the impact of the passage of time, as testimony is given by witnesses and survivors sometimes many years after the events</a:t>
            </a:r>
          </a:p>
        </p:txBody>
      </p:sp>
      <p:sp>
        <p:nvSpPr>
          <p:cNvPr id="10" name="Rectangle 9">
            <a:extLst>
              <a:ext uri="{FF2B5EF4-FFF2-40B4-BE49-F238E27FC236}">
                <a16:creationId xmlns:a16="http://schemas.microsoft.com/office/drawing/2014/main" id="{0B349B02-F655-1342-835F-665FC290DEB4}"/>
              </a:ext>
            </a:extLst>
          </p:cNvPr>
          <p:cNvSpPr/>
          <p:nvPr/>
        </p:nvSpPr>
        <p:spPr>
          <a:xfrm>
            <a:off x="4860528" y="3236732"/>
            <a:ext cx="3810550"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Choose testimony carefully and ethically edit the content as needed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for your students</a:t>
            </a:r>
          </a:p>
        </p:txBody>
      </p:sp>
      <p:sp>
        <p:nvSpPr>
          <p:cNvPr id="11" name="Rectangle 10">
            <a:extLst>
              <a:ext uri="{FF2B5EF4-FFF2-40B4-BE49-F238E27FC236}">
                <a16:creationId xmlns:a16="http://schemas.microsoft.com/office/drawing/2014/main" id="{C58998F1-DC96-1042-B3BE-BEEB53BB8708}"/>
              </a:ext>
            </a:extLst>
          </p:cNvPr>
          <p:cNvSpPr/>
          <p:nvPr/>
        </p:nvSpPr>
        <p:spPr>
          <a:xfrm>
            <a:off x="4860528" y="4006608"/>
            <a:ext cx="3810550" cy="109260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Use testimony to teach topics other than genocide (e.g., immigration, fear, heroes, family customs, betrayal, human rights, coming of age, love, acceptance, and/or forgiveness)</a:t>
            </a:r>
          </a:p>
        </p:txBody>
      </p:sp>
    </p:spTree>
    <p:extLst>
      <p:ext uri="{BB962C8B-B14F-4D97-AF65-F5344CB8AC3E}">
        <p14:creationId xmlns:p14="http://schemas.microsoft.com/office/powerpoint/2010/main" val="12561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CAFB1B-50B7-A842-911B-BB578F2A0E57}"/>
              </a:ext>
            </a:extLst>
          </p:cNvPr>
          <p:cNvSpPr/>
          <p:nvPr/>
        </p:nvSpPr>
        <p:spPr>
          <a:xfrm>
            <a:off x="589562" y="2227704"/>
            <a:ext cx="8001783" cy="2437057"/>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559104" y="1309156"/>
            <a:ext cx="7929803" cy="825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Choose from these suggestions or other similar activities to assist your students in navigating the potentially sensitive information in testimony in a safe, responsive way.</a:t>
            </a:r>
          </a:p>
        </p:txBody>
      </p:sp>
      <p:sp>
        <p:nvSpPr>
          <p:cNvPr id="6" name="Rectangle 5"/>
          <p:cNvSpPr/>
          <p:nvPr/>
        </p:nvSpPr>
        <p:spPr>
          <a:xfrm>
            <a:off x="559105" y="2321998"/>
            <a:ext cx="4016119" cy="1292662"/>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Provide an opening activity that helps students build a connection to personal narratives and experiences with bullying, stereotyping, prejudice, and discrimination (K-W-L, T-chart,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and other graphic organizers)</a:t>
            </a:r>
          </a:p>
        </p:txBody>
      </p:sp>
      <p:sp>
        <p:nvSpPr>
          <p:cNvPr id="15" name="Title 14">
            <a:extLst>
              <a:ext uri="{FF2B5EF4-FFF2-40B4-BE49-F238E27FC236}">
                <a16:creationId xmlns:a16="http://schemas.microsoft.com/office/drawing/2014/main" id="{BF580B57-5F7B-9D40-8A60-FFE7FC1E22FD}"/>
              </a:ext>
            </a:extLst>
          </p:cNvPr>
          <p:cNvSpPr>
            <a:spLocks noGrp="1"/>
          </p:cNvSpPr>
          <p:nvPr>
            <p:ph type="title"/>
          </p:nvPr>
        </p:nvSpPr>
        <p:spPr>
          <a:xfrm>
            <a:off x="2339270" y="-190196"/>
            <a:ext cx="7596299" cy="1325562"/>
          </a:xfrm>
        </p:spPr>
        <p:txBody>
          <a:bodyPr/>
          <a:lstStyle/>
          <a:p>
            <a:r>
              <a:rPr lang="en-US" sz="2800" dirty="0"/>
              <a:t>Best Practices for Teaching </a:t>
            </a:r>
            <a:br>
              <a:rPr lang="en-US" sz="2800" dirty="0"/>
            </a:br>
            <a:r>
              <a:rPr lang="en-US" sz="2800" dirty="0"/>
              <a:t>with Testimony</a:t>
            </a:r>
          </a:p>
        </p:txBody>
      </p:sp>
      <p:sp>
        <p:nvSpPr>
          <p:cNvPr id="14" name="Rectangle 13">
            <a:extLst>
              <a:ext uri="{FF2B5EF4-FFF2-40B4-BE49-F238E27FC236}">
                <a16:creationId xmlns:a16="http://schemas.microsoft.com/office/drawing/2014/main" id="{BBFEF43C-66EE-574B-8961-1C8B753BDBBB}"/>
              </a:ext>
            </a:extLst>
          </p:cNvPr>
          <p:cNvSpPr/>
          <p:nvPr/>
        </p:nvSpPr>
        <p:spPr>
          <a:xfrm>
            <a:off x="559105" y="3706992"/>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Explain terms and give students historical background on antisemitism</a:t>
            </a:r>
          </a:p>
        </p:txBody>
      </p:sp>
      <p:sp>
        <p:nvSpPr>
          <p:cNvPr id="16" name="Rectangle 15">
            <a:extLst>
              <a:ext uri="{FF2B5EF4-FFF2-40B4-BE49-F238E27FC236}">
                <a16:creationId xmlns:a16="http://schemas.microsoft.com/office/drawing/2014/main" id="{4F459EDC-6FC6-1E44-9720-81607DBF8468}"/>
              </a:ext>
            </a:extLst>
          </p:cNvPr>
          <p:cNvSpPr/>
          <p:nvPr/>
        </p:nvSpPr>
        <p:spPr>
          <a:xfrm>
            <a:off x="4575224" y="2302841"/>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Engage students in free writing </a:t>
            </a:r>
            <a:br>
              <a:rPr lang="en-US" sz="1300" dirty="0">
                <a:solidFill>
                  <a:schemeClr val="tx1">
                    <a:lumMod val="75000"/>
                    <a:lumOff val="25000"/>
                  </a:schemeClr>
                </a:solidFill>
                <a:latin typeface="Montserrat" pitchFamily="2" charset="77"/>
                <a:ea typeface="Century Gothic" charset="0"/>
                <a:cs typeface="Century Gothic" charset="0"/>
              </a:rPr>
            </a:br>
            <a:r>
              <a:rPr lang="en-US" sz="1300" dirty="0">
                <a:solidFill>
                  <a:schemeClr val="tx1">
                    <a:lumMod val="75000"/>
                    <a:lumOff val="25000"/>
                  </a:schemeClr>
                </a:solidFill>
                <a:latin typeface="Montserrat" pitchFamily="2" charset="77"/>
                <a:ea typeface="Century Gothic" charset="0"/>
                <a:cs typeface="Century Gothic" charset="0"/>
              </a:rPr>
              <a:t>and writing in response to prompts</a:t>
            </a:r>
          </a:p>
        </p:txBody>
      </p:sp>
      <p:sp>
        <p:nvSpPr>
          <p:cNvPr id="17" name="Rectangle 16">
            <a:extLst>
              <a:ext uri="{FF2B5EF4-FFF2-40B4-BE49-F238E27FC236}">
                <a16:creationId xmlns:a16="http://schemas.microsoft.com/office/drawing/2014/main" id="{C1CFCDAB-41E8-C24B-A261-1A4B5BBA33A6}"/>
              </a:ext>
            </a:extLst>
          </p:cNvPr>
          <p:cNvSpPr/>
          <p:nvPr/>
        </p:nvSpPr>
        <p:spPr>
          <a:xfrm>
            <a:off x="4575225" y="2905080"/>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Establish historical context and background on people, places, and events</a:t>
            </a:r>
          </a:p>
        </p:txBody>
      </p:sp>
      <p:sp>
        <p:nvSpPr>
          <p:cNvPr id="12" name="Text Placeholder 3">
            <a:extLst>
              <a:ext uri="{FF2B5EF4-FFF2-40B4-BE49-F238E27FC236}">
                <a16:creationId xmlns:a16="http://schemas.microsoft.com/office/drawing/2014/main" id="{DD3319BD-96A1-5342-8454-612D2CF217F8}"/>
              </a:ext>
            </a:extLst>
          </p:cNvPr>
          <p:cNvSpPr txBox="1">
            <a:spLocks/>
          </p:cNvSpPr>
          <p:nvPr/>
        </p:nvSpPr>
        <p:spPr>
          <a:xfrm>
            <a:off x="559104" y="1896404"/>
            <a:ext cx="6922351" cy="378476"/>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b="1" dirty="0">
                <a:solidFill>
                  <a:schemeClr val="tx1">
                    <a:lumMod val="75000"/>
                    <a:lumOff val="25000"/>
                  </a:schemeClr>
                </a:solidFill>
                <a:latin typeface="Montserrat" pitchFamily="2" charset="77"/>
                <a:ea typeface="Century Gothic" charset="0"/>
                <a:cs typeface="Century Gothic" charset="0"/>
              </a:rPr>
              <a:t>Before viewing testimony, teachers should do the following:</a:t>
            </a:r>
          </a:p>
        </p:txBody>
      </p:sp>
    </p:spTree>
    <p:extLst>
      <p:ext uri="{BB962C8B-B14F-4D97-AF65-F5344CB8AC3E}">
        <p14:creationId xmlns:p14="http://schemas.microsoft.com/office/powerpoint/2010/main" val="376383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DDB7975-706E-1040-8D8A-8590CABBC9F9}"/>
              </a:ext>
            </a:extLst>
          </p:cNvPr>
          <p:cNvSpPr/>
          <p:nvPr/>
        </p:nvSpPr>
        <p:spPr>
          <a:xfrm>
            <a:off x="576310" y="1925787"/>
            <a:ext cx="8011099" cy="3388334"/>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3"/>
          <p:cNvSpPr txBox="1">
            <a:spLocks/>
          </p:cNvSpPr>
          <p:nvPr/>
        </p:nvSpPr>
        <p:spPr>
          <a:xfrm>
            <a:off x="559104" y="1110376"/>
            <a:ext cx="7929803" cy="825784"/>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dirty="0">
                <a:solidFill>
                  <a:srgbClr val="9D1F25"/>
                </a:solidFill>
                <a:latin typeface="Montserrat" pitchFamily="2" charset="77"/>
                <a:ea typeface="Century Gothic" charset="0"/>
                <a:cs typeface="Century Gothic" charset="0"/>
              </a:rPr>
              <a:t>The suggested strategies on this slide and the next will help you engage students by activating background knowledge, facilitating the learning process, supporting practice and application of new knowledge and skills, and promoting reflection. </a:t>
            </a:r>
          </a:p>
        </p:txBody>
      </p:sp>
      <p:sp>
        <p:nvSpPr>
          <p:cNvPr id="6" name="Rectangle 5"/>
          <p:cNvSpPr/>
          <p:nvPr/>
        </p:nvSpPr>
        <p:spPr>
          <a:xfrm>
            <a:off x="559105" y="2498442"/>
            <a:ext cx="4016119"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Pay attention to the speaker’s tone of voice and body language</a:t>
            </a:r>
          </a:p>
        </p:txBody>
      </p:sp>
      <p:sp>
        <p:nvSpPr>
          <p:cNvPr id="15" name="Title 14">
            <a:extLst>
              <a:ext uri="{FF2B5EF4-FFF2-40B4-BE49-F238E27FC236}">
                <a16:creationId xmlns:a16="http://schemas.microsoft.com/office/drawing/2014/main" id="{BF580B57-5F7B-9D40-8A60-FFE7FC1E22FD}"/>
              </a:ext>
            </a:extLst>
          </p:cNvPr>
          <p:cNvSpPr>
            <a:spLocks noGrp="1"/>
          </p:cNvSpPr>
          <p:nvPr>
            <p:ph type="title"/>
          </p:nvPr>
        </p:nvSpPr>
        <p:spPr>
          <a:xfrm>
            <a:off x="2339270" y="-190196"/>
            <a:ext cx="7596299" cy="1325562"/>
          </a:xfrm>
        </p:spPr>
        <p:txBody>
          <a:bodyPr/>
          <a:lstStyle/>
          <a:p>
            <a:r>
              <a:rPr lang="en-US" sz="2800" dirty="0"/>
              <a:t>Strategies for Teaching </a:t>
            </a:r>
            <a:br>
              <a:rPr lang="en-US" sz="2800" dirty="0"/>
            </a:br>
            <a:r>
              <a:rPr lang="en-US" sz="2800" dirty="0"/>
              <a:t>with Testimony</a:t>
            </a:r>
          </a:p>
        </p:txBody>
      </p:sp>
      <p:sp>
        <p:nvSpPr>
          <p:cNvPr id="14" name="Rectangle 13">
            <a:extLst>
              <a:ext uri="{FF2B5EF4-FFF2-40B4-BE49-F238E27FC236}">
                <a16:creationId xmlns:a16="http://schemas.microsoft.com/office/drawing/2014/main" id="{BBFEF43C-66EE-574B-8961-1C8B753BDBBB}"/>
              </a:ext>
            </a:extLst>
          </p:cNvPr>
          <p:cNvSpPr/>
          <p:nvPr/>
        </p:nvSpPr>
        <p:spPr>
          <a:xfrm>
            <a:off x="559105" y="3133837"/>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Consider the context and perspective of the witness</a:t>
            </a:r>
          </a:p>
        </p:txBody>
      </p:sp>
      <p:sp>
        <p:nvSpPr>
          <p:cNvPr id="16" name="Rectangle 15">
            <a:extLst>
              <a:ext uri="{FF2B5EF4-FFF2-40B4-BE49-F238E27FC236}">
                <a16:creationId xmlns:a16="http://schemas.microsoft.com/office/drawing/2014/main" id="{4F459EDC-6FC6-1E44-9720-81607DBF8468}"/>
              </a:ext>
            </a:extLst>
          </p:cNvPr>
          <p:cNvSpPr/>
          <p:nvPr/>
        </p:nvSpPr>
        <p:spPr>
          <a:xfrm>
            <a:off x="559104" y="3769232"/>
            <a:ext cx="4016121"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Focus on the personal story of the testimony as opposed to facts and figures</a:t>
            </a:r>
          </a:p>
        </p:txBody>
      </p:sp>
      <p:sp>
        <p:nvSpPr>
          <p:cNvPr id="17" name="Rectangle 16">
            <a:extLst>
              <a:ext uri="{FF2B5EF4-FFF2-40B4-BE49-F238E27FC236}">
                <a16:creationId xmlns:a16="http://schemas.microsoft.com/office/drawing/2014/main" id="{C1CFCDAB-41E8-C24B-A261-1A4B5BBA33A6}"/>
              </a:ext>
            </a:extLst>
          </p:cNvPr>
          <p:cNvSpPr/>
          <p:nvPr/>
        </p:nvSpPr>
        <p:spPr>
          <a:xfrm>
            <a:off x="559104" y="4588433"/>
            <a:ext cx="4016121"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Create connections to their own lives and personal experiences</a:t>
            </a:r>
          </a:p>
        </p:txBody>
      </p:sp>
      <p:sp>
        <p:nvSpPr>
          <p:cNvPr id="12" name="Text Placeholder 3">
            <a:extLst>
              <a:ext uri="{FF2B5EF4-FFF2-40B4-BE49-F238E27FC236}">
                <a16:creationId xmlns:a16="http://schemas.microsoft.com/office/drawing/2014/main" id="{DD3319BD-96A1-5342-8454-612D2CF217F8}"/>
              </a:ext>
            </a:extLst>
          </p:cNvPr>
          <p:cNvSpPr txBox="1">
            <a:spLocks/>
          </p:cNvSpPr>
          <p:nvPr/>
        </p:nvSpPr>
        <p:spPr>
          <a:xfrm>
            <a:off x="572357" y="1936160"/>
            <a:ext cx="3835475" cy="378476"/>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b="1" dirty="0">
                <a:solidFill>
                  <a:schemeClr val="tx1">
                    <a:lumMod val="75000"/>
                    <a:lumOff val="25000"/>
                  </a:schemeClr>
                </a:solidFill>
                <a:latin typeface="Montserrat" pitchFamily="2" charset="77"/>
                <a:ea typeface="Century Gothic" charset="0"/>
                <a:cs typeface="Century Gothic" charset="0"/>
              </a:rPr>
              <a:t>When viewing testimony, students should do the following:</a:t>
            </a:r>
          </a:p>
        </p:txBody>
      </p:sp>
      <p:sp>
        <p:nvSpPr>
          <p:cNvPr id="9" name="Text Placeholder 3">
            <a:extLst>
              <a:ext uri="{FF2B5EF4-FFF2-40B4-BE49-F238E27FC236}">
                <a16:creationId xmlns:a16="http://schemas.microsoft.com/office/drawing/2014/main" id="{D7CDC14F-F55B-884F-AED8-1FE84EB6EBC5}"/>
              </a:ext>
            </a:extLst>
          </p:cNvPr>
          <p:cNvSpPr txBox="1">
            <a:spLocks/>
          </p:cNvSpPr>
          <p:nvPr/>
        </p:nvSpPr>
        <p:spPr>
          <a:xfrm>
            <a:off x="4915510" y="1936160"/>
            <a:ext cx="3835475" cy="562282"/>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buClr>
                <a:srgbClr val="EEBD4A"/>
              </a:buClr>
              <a:buSzPct val="130000"/>
            </a:pPr>
            <a:r>
              <a:rPr lang="en-US" sz="1300" b="1" dirty="0">
                <a:solidFill>
                  <a:schemeClr val="tx1">
                    <a:lumMod val="75000"/>
                    <a:lumOff val="25000"/>
                  </a:schemeClr>
                </a:solidFill>
                <a:latin typeface="Montserrat" pitchFamily="2" charset="77"/>
                <a:ea typeface="Century Gothic" charset="0"/>
                <a:cs typeface="Century Gothic" charset="0"/>
              </a:rPr>
              <a:t>When viewing testimony, teachers should do the following:</a:t>
            </a:r>
          </a:p>
        </p:txBody>
      </p:sp>
      <p:sp>
        <p:nvSpPr>
          <p:cNvPr id="10" name="Rectangle 9">
            <a:extLst>
              <a:ext uri="{FF2B5EF4-FFF2-40B4-BE49-F238E27FC236}">
                <a16:creationId xmlns:a16="http://schemas.microsoft.com/office/drawing/2014/main" id="{9C75E8FD-6659-DC44-865B-1B9B96F8445C}"/>
              </a:ext>
            </a:extLst>
          </p:cNvPr>
          <p:cNvSpPr/>
          <p:nvPr/>
        </p:nvSpPr>
        <p:spPr>
          <a:xfrm>
            <a:off x="4915511" y="2493151"/>
            <a:ext cx="3684464"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Pause clips to allow time for students to reflect and/or record thoughts, questions, and ideas</a:t>
            </a:r>
          </a:p>
        </p:txBody>
      </p:sp>
      <p:sp>
        <p:nvSpPr>
          <p:cNvPr id="11" name="Rectangle 10">
            <a:extLst>
              <a:ext uri="{FF2B5EF4-FFF2-40B4-BE49-F238E27FC236}">
                <a16:creationId xmlns:a16="http://schemas.microsoft.com/office/drawing/2014/main" id="{11729C71-38FF-514E-AA25-237602D8B523}"/>
              </a:ext>
            </a:extLst>
          </p:cNvPr>
          <p:cNvSpPr/>
          <p:nvPr/>
        </p:nvSpPr>
        <p:spPr>
          <a:xfrm>
            <a:off x="4901862" y="3185648"/>
            <a:ext cx="3698113"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Engage students in investigations using active inquiry</a:t>
            </a:r>
          </a:p>
        </p:txBody>
      </p:sp>
      <p:sp>
        <p:nvSpPr>
          <p:cNvPr id="13" name="Rectangle 12">
            <a:extLst>
              <a:ext uri="{FF2B5EF4-FFF2-40B4-BE49-F238E27FC236}">
                <a16:creationId xmlns:a16="http://schemas.microsoft.com/office/drawing/2014/main" id="{1E79F4D2-E17D-1F43-B33E-24FB0D3FD6A3}"/>
              </a:ext>
            </a:extLst>
          </p:cNvPr>
          <p:cNvSpPr/>
          <p:nvPr/>
        </p:nvSpPr>
        <p:spPr>
          <a:xfrm>
            <a:off x="4901862" y="3736433"/>
            <a:ext cx="3698113" cy="492443"/>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Be flexible to the needs of the students</a:t>
            </a:r>
          </a:p>
        </p:txBody>
      </p:sp>
      <p:sp>
        <p:nvSpPr>
          <p:cNvPr id="18" name="Rectangle 17">
            <a:extLst>
              <a:ext uri="{FF2B5EF4-FFF2-40B4-BE49-F238E27FC236}">
                <a16:creationId xmlns:a16="http://schemas.microsoft.com/office/drawing/2014/main" id="{CDC9987B-220F-D64E-BEE6-C794A6EA0AB1}"/>
              </a:ext>
            </a:extLst>
          </p:cNvPr>
          <p:cNvSpPr/>
          <p:nvPr/>
        </p:nvSpPr>
        <p:spPr>
          <a:xfrm>
            <a:off x="4901862" y="4249635"/>
            <a:ext cx="3698113" cy="692497"/>
          </a:xfrm>
          <a:prstGeom prst="rect">
            <a:avLst/>
          </a:prstGeom>
        </p:spPr>
        <p:txBody>
          <a:bodyPr wrap="square">
            <a:spAutoFit/>
          </a:bodyPr>
          <a:lstStyle/>
          <a:p>
            <a:pPr marL="360000" indent="-360000">
              <a:spcAft>
                <a:spcPts val="1200"/>
              </a:spcAft>
              <a:buClr>
                <a:srgbClr val="9D1F25"/>
              </a:buClr>
              <a:buSzPct val="130000"/>
              <a:buFont typeface="Arial"/>
              <a:buChar char="•"/>
            </a:pPr>
            <a:r>
              <a:rPr lang="en-US" sz="1300" dirty="0">
                <a:solidFill>
                  <a:schemeClr val="tx1">
                    <a:lumMod val="75000"/>
                    <a:lumOff val="25000"/>
                  </a:schemeClr>
                </a:solidFill>
                <a:latin typeface="Montserrat" pitchFamily="2" charset="77"/>
                <a:ea typeface="Century Gothic" charset="0"/>
                <a:cs typeface="Century Gothic" charset="0"/>
              </a:rPr>
              <a:t>Promote interdisciplinary thinking and learning through common, recurring themes</a:t>
            </a:r>
          </a:p>
        </p:txBody>
      </p:sp>
    </p:spTree>
    <p:extLst>
      <p:ext uri="{BB962C8B-B14F-4D97-AF65-F5344CB8AC3E}">
        <p14:creationId xmlns:p14="http://schemas.microsoft.com/office/powerpoint/2010/main" val="688804071"/>
      </p:ext>
    </p:extLst>
  </p:cSld>
  <p:clrMapOvr>
    <a:masterClrMapping/>
  </p:clrMapOvr>
</p:sld>
</file>

<file path=ppt/theme/theme1.xml><?xml version="1.0" encoding="utf-8"?>
<a:theme xmlns:a="http://schemas.openxmlformats.org/drawingml/2006/main" name="TWF_PowerPointTemplate[1][1]">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5284B"/>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TWF_PowerPointTemplate_CORRECT" id="{193B7A23-F3DE-934D-99BF-A9A00A55B0E4}" vid="{900A02C7-0072-6449-B582-6D043EC08273}"/>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TWF_PowerPointTemplate[1][1].potx</Template>
  <TotalTime>13538</TotalTime>
  <Words>1589</Words>
  <Application>Microsoft Macintosh PowerPoint</Application>
  <PresentationFormat>On-screen Show (4:3)</PresentationFormat>
  <Paragraphs>145</Paragraphs>
  <Slides>12</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Century Gothic</vt:lpstr>
      <vt:lpstr>Century Gothic</vt:lpstr>
      <vt:lpstr>Century Gothic Bold</vt:lpstr>
      <vt:lpstr>Montserrat</vt:lpstr>
      <vt:lpstr>Montserrat SemiBold</vt:lpstr>
      <vt:lpstr>Wingdings</vt:lpstr>
      <vt:lpstr>TWF_PowerPointTemplate[1][1]</vt:lpstr>
      <vt:lpstr>PowerPoint Presentation</vt:lpstr>
      <vt:lpstr>What is Testimony?</vt:lpstr>
      <vt:lpstr>What is Testimony?</vt:lpstr>
      <vt:lpstr>Testimony and Learning Outcomes</vt:lpstr>
      <vt:lpstr>Testimony and Learning Outcomes</vt:lpstr>
      <vt:lpstr>Important Considerations  for Using Testimony with Students</vt:lpstr>
      <vt:lpstr>Best Practices for Teaching  with Testimony</vt:lpstr>
      <vt:lpstr>Best Practices for Teaching  with Testimony</vt:lpstr>
      <vt:lpstr>Strategies for Teaching  with Testimony</vt:lpstr>
      <vt:lpstr>IWitness</vt:lpstr>
      <vt:lpstr>Get Started with IWitness</vt:lpstr>
      <vt:lpstr>Additional Resources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 What do you know?</dc:title>
  <dc:creator>Eric Moore</dc:creator>
  <cp:lastModifiedBy>Teresa Morrissey</cp:lastModifiedBy>
  <cp:revision>1443</cp:revision>
  <cp:lastPrinted>2018-06-26T16:34:22Z</cp:lastPrinted>
  <dcterms:modified xsi:type="dcterms:W3CDTF">2018-07-02T19:10:37Z</dcterms:modified>
</cp:coreProperties>
</file>